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48" r:id="rId1"/>
    <p:sldMasterId id="2147483960" r:id="rId2"/>
    <p:sldMasterId id="2147483972" r:id="rId3"/>
    <p:sldMasterId id="2147483996" r:id="rId4"/>
    <p:sldMasterId id="2147484008" r:id="rId5"/>
    <p:sldMasterId id="2147484020" r:id="rId6"/>
    <p:sldMasterId id="2147484056" r:id="rId7"/>
    <p:sldMasterId id="2147484080" r:id="rId8"/>
    <p:sldMasterId id="2147484280" r:id="rId9"/>
  </p:sldMasterIdLst>
  <p:notesMasterIdLst>
    <p:notesMasterId r:id="rId34"/>
  </p:notesMasterIdLst>
  <p:sldIdLst>
    <p:sldId id="256" r:id="rId10"/>
    <p:sldId id="259" r:id="rId11"/>
    <p:sldId id="272" r:id="rId12"/>
    <p:sldId id="260" r:id="rId13"/>
    <p:sldId id="261" r:id="rId14"/>
    <p:sldId id="365" r:id="rId15"/>
    <p:sldId id="366" r:id="rId16"/>
    <p:sldId id="367" r:id="rId17"/>
    <p:sldId id="368" r:id="rId18"/>
    <p:sldId id="369" r:id="rId19"/>
    <p:sldId id="370" r:id="rId20"/>
    <p:sldId id="279" r:id="rId21"/>
    <p:sldId id="297" r:id="rId22"/>
    <p:sldId id="293" r:id="rId23"/>
    <p:sldId id="364" r:id="rId24"/>
    <p:sldId id="356" r:id="rId25"/>
    <p:sldId id="263" r:id="rId26"/>
    <p:sldId id="281" r:id="rId27"/>
    <p:sldId id="312" r:id="rId28"/>
    <p:sldId id="277" r:id="rId29"/>
    <p:sldId id="288" r:id="rId30"/>
    <p:sldId id="290" r:id="rId31"/>
    <p:sldId id="371" r:id="rId32"/>
    <p:sldId id="31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6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3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669BC-0368-4E15-9B83-FE99566CC56A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99D2AFB7-CFBD-454B-B5B7-D6AF1DA84B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Коммуникативная компетенция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6E3B134-DED2-4FC2-BBE1-A44F9D8060BB}" type="parTrans" cxnId="{20B0F1FC-E866-4EB8-8AD5-8ADA5A3E5C99}">
      <dgm:prSet/>
      <dgm:spPr/>
      <dgm:t>
        <a:bodyPr/>
        <a:lstStyle/>
        <a:p>
          <a:endParaRPr lang="ru-RU"/>
        </a:p>
      </dgm:t>
    </dgm:pt>
    <dgm:pt modelId="{AA8F63A9-11AB-4592-A225-88E042664267}" type="sibTrans" cxnId="{20B0F1FC-E866-4EB8-8AD5-8ADA5A3E5C99}">
      <dgm:prSet/>
      <dgm:spPr/>
      <dgm:t>
        <a:bodyPr/>
        <a:lstStyle/>
        <a:p>
          <a:endParaRPr lang="ru-RU"/>
        </a:p>
      </dgm:t>
    </dgm:pt>
    <dgm:pt modelId="{4C6B598F-72C5-4AE8-96FC-FF6D2345C5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Умения и навыки общения, умение вести беседу, диалог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FDEC8B1-B430-4FF8-B63C-2E074E6B9DB9}" type="parTrans" cxnId="{173CE477-0A98-48D4-97FA-73694DD484F0}">
      <dgm:prSet/>
      <dgm:spPr/>
      <dgm:t>
        <a:bodyPr/>
        <a:lstStyle/>
        <a:p>
          <a:endParaRPr lang="ru-RU"/>
        </a:p>
      </dgm:t>
    </dgm:pt>
    <dgm:pt modelId="{217A3206-7F3F-42D9-9155-8AAE7A5F86E1}" type="sibTrans" cxnId="{173CE477-0A98-48D4-97FA-73694DD484F0}">
      <dgm:prSet/>
      <dgm:spPr/>
      <dgm:t>
        <a:bodyPr/>
        <a:lstStyle/>
        <a:p>
          <a:endParaRPr lang="ru-RU"/>
        </a:p>
      </dgm:t>
    </dgm:pt>
    <dgm:pt modelId="{D55A72C7-2B93-48FD-A6FE-FC42D209F0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Совместное взаимодействие, сотрудничество, партнерская деятельность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0236D06-4E7F-4227-8E10-B8EBB5B30BE7}" type="parTrans" cxnId="{F60A7AC5-B9C5-40B0-885F-C727D05EC856}">
      <dgm:prSet/>
      <dgm:spPr/>
      <dgm:t>
        <a:bodyPr/>
        <a:lstStyle/>
        <a:p>
          <a:endParaRPr lang="ru-RU"/>
        </a:p>
      </dgm:t>
    </dgm:pt>
    <dgm:pt modelId="{D19CB6B7-911A-4095-B896-F3BEDB4C31CC}" type="sibTrans" cxnId="{F60A7AC5-B9C5-40B0-885F-C727D05EC856}">
      <dgm:prSet/>
      <dgm:spPr/>
      <dgm:t>
        <a:bodyPr/>
        <a:lstStyle/>
        <a:p>
          <a:endParaRPr lang="ru-RU"/>
        </a:p>
      </dgm:t>
    </dgm:pt>
    <dgm:pt modelId="{B0FF7417-7098-4190-A711-4902937EC8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Навыки владения сбора информацией для решения коммуникативных задач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FAD33C8-E4DE-457F-9577-5B70B09899CD}" type="parTrans" cxnId="{D7A0589E-394A-4233-91EC-CD2434BE855E}">
      <dgm:prSet/>
      <dgm:spPr/>
      <dgm:t>
        <a:bodyPr/>
        <a:lstStyle/>
        <a:p>
          <a:endParaRPr lang="ru-RU"/>
        </a:p>
      </dgm:t>
    </dgm:pt>
    <dgm:pt modelId="{2C06F528-1473-414B-9CFB-FBB7799034C1}" type="sibTrans" cxnId="{D7A0589E-394A-4233-91EC-CD2434BE855E}">
      <dgm:prSet/>
      <dgm:spPr/>
      <dgm:t>
        <a:bodyPr/>
        <a:lstStyle/>
        <a:p>
          <a:endParaRPr lang="ru-RU"/>
        </a:p>
      </dgm:t>
    </dgm:pt>
    <dgm:pt modelId="{D39ED365-AEFF-403B-A019-93475020446D}" type="pres">
      <dgm:prSet presAssocID="{D9D669BC-0368-4E15-9B83-FE99566CC5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0BE5BA-B722-4F21-BF45-B61492849937}" type="pres">
      <dgm:prSet presAssocID="{99D2AFB7-CFBD-454B-B5B7-D6AF1DA84B78}" presName="hierRoot1" presStyleCnt="0">
        <dgm:presLayoutVars>
          <dgm:hierBranch/>
        </dgm:presLayoutVars>
      </dgm:prSet>
      <dgm:spPr/>
    </dgm:pt>
    <dgm:pt modelId="{2048284D-B903-4D09-AEE0-C169BAADE3F1}" type="pres">
      <dgm:prSet presAssocID="{99D2AFB7-CFBD-454B-B5B7-D6AF1DA84B78}" presName="rootComposite1" presStyleCnt="0"/>
      <dgm:spPr/>
    </dgm:pt>
    <dgm:pt modelId="{A2705D6A-A4F5-493C-9EF7-BB601F6CF20B}" type="pres">
      <dgm:prSet presAssocID="{99D2AFB7-CFBD-454B-B5B7-D6AF1DA84B78}" presName="rootText1" presStyleLbl="node0" presStyleIdx="0" presStyleCnt="1" custScaleX="226653" custScaleY="188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5DA688-50D0-45EC-A1E1-DBC66C1D8128}" type="pres">
      <dgm:prSet presAssocID="{99D2AFB7-CFBD-454B-B5B7-D6AF1DA84B7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CB5CD1-6D4F-4B7A-81E9-B8E32511AEF0}" type="pres">
      <dgm:prSet presAssocID="{99D2AFB7-CFBD-454B-B5B7-D6AF1DA84B78}" presName="hierChild2" presStyleCnt="0"/>
      <dgm:spPr/>
    </dgm:pt>
    <dgm:pt modelId="{879E596F-0763-4CEB-B1FC-932747802A2D}" type="pres">
      <dgm:prSet presAssocID="{AFDEC8B1-B430-4FF8-B63C-2E074E6B9DB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F092D49A-886C-4D11-B934-040E946CABC8}" type="pres">
      <dgm:prSet presAssocID="{4C6B598F-72C5-4AE8-96FC-FF6D2345C585}" presName="hierRoot2" presStyleCnt="0">
        <dgm:presLayoutVars>
          <dgm:hierBranch/>
        </dgm:presLayoutVars>
      </dgm:prSet>
      <dgm:spPr/>
    </dgm:pt>
    <dgm:pt modelId="{D22570D4-3D65-4706-823E-8F085D1E8EB7}" type="pres">
      <dgm:prSet presAssocID="{4C6B598F-72C5-4AE8-96FC-FF6D2345C585}" presName="rootComposite" presStyleCnt="0"/>
      <dgm:spPr/>
    </dgm:pt>
    <dgm:pt modelId="{959004D0-984A-49B3-B880-126D93EADC98}" type="pres">
      <dgm:prSet presAssocID="{4C6B598F-72C5-4AE8-96FC-FF6D2345C585}" presName="rootText" presStyleLbl="node2" presStyleIdx="0" presStyleCnt="3" custScaleY="148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36DB2-5B27-4DDB-933F-99F368AA023E}" type="pres">
      <dgm:prSet presAssocID="{4C6B598F-72C5-4AE8-96FC-FF6D2345C585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5B68AF-9348-4A39-B0FC-2C3B7BA939FF}" type="pres">
      <dgm:prSet presAssocID="{4C6B598F-72C5-4AE8-96FC-FF6D2345C585}" presName="hierChild4" presStyleCnt="0"/>
      <dgm:spPr/>
    </dgm:pt>
    <dgm:pt modelId="{C9F9A861-3650-4307-82BF-BC61B2F659E9}" type="pres">
      <dgm:prSet presAssocID="{4C6B598F-72C5-4AE8-96FC-FF6D2345C585}" presName="hierChild5" presStyleCnt="0"/>
      <dgm:spPr/>
    </dgm:pt>
    <dgm:pt modelId="{49480C95-442F-4AFC-B3FF-1F0AF81C9CB5}" type="pres">
      <dgm:prSet presAssocID="{60236D06-4E7F-4227-8E10-B8EBB5B30BE7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0A91535-8131-48F4-A5B2-2957B60AF86C}" type="pres">
      <dgm:prSet presAssocID="{D55A72C7-2B93-48FD-A6FE-FC42D209F038}" presName="hierRoot2" presStyleCnt="0">
        <dgm:presLayoutVars>
          <dgm:hierBranch/>
        </dgm:presLayoutVars>
      </dgm:prSet>
      <dgm:spPr/>
    </dgm:pt>
    <dgm:pt modelId="{427EDC72-3645-41CE-96D8-B9F405F4FF88}" type="pres">
      <dgm:prSet presAssocID="{D55A72C7-2B93-48FD-A6FE-FC42D209F038}" presName="rootComposite" presStyleCnt="0"/>
      <dgm:spPr/>
    </dgm:pt>
    <dgm:pt modelId="{E26FBDC5-5706-4C73-A65D-028E332E24D9}" type="pres">
      <dgm:prSet presAssocID="{D55A72C7-2B93-48FD-A6FE-FC42D209F038}" presName="rootText" presStyleLbl="node2" presStyleIdx="1" presStyleCnt="3" custScaleY="148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C0AFE-64E8-4357-91E1-E9D4FB518D13}" type="pres">
      <dgm:prSet presAssocID="{D55A72C7-2B93-48FD-A6FE-FC42D209F038}" presName="rootConnector" presStyleLbl="node2" presStyleIdx="1" presStyleCnt="3"/>
      <dgm:spPr/>
      <dgm:t>
        <a:bodyPr/>
        <a:lstStyle/>
        <a:p>
          <a:endParaRPr lang="ru-RU"/>
        </a:p>
      </dgm:t>
    </dgm:pt>
    <dgm:pt modelId="{C6E7CF3E-07C5-456B-8336-7B1A111E868E}" type="pres">
      <dgm:prSet presAssocID="{D55A72C7-2B93-48FD-A6FE-FC42D209F038}" presName="hierChild4" presStyleCnt="0"/>
      <dgm:spPr/>
    </dgm:pt>
    <dgm:pt modelId="{583B3604-FF25-408A-94C6-71990E476CEC}" type="pres">
      <dgm:prSet presAssocID="{D55A72C7-2B93-48FD-A6FE-FC42D209F038}" presName="hierChild5" presStyleCnt="0"/>
      <dgm:spPr/>
    </dgm:pt>
    <dgm:pt modelId="{AEEBE6AD-DD4D-4441-BE65-98B05EF1AE87}" type="pres">
      <dgm:prSet presAssocID="{3FAD33C8-E4DE-457F-9577-5B70B09899CD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71F7251-4E4F-4D84-A42C-4F5B8A052A71}" type="pres">
      <dgm:prSet presAssocID="{B0FF7417-7098-4190-A711-4902937EC86F}" presName="hierRoot2" presStyleCnt="0">
        <dgm:presLayoutVars>
          <dgm:hierBranch/>
        </dgm:presLayoutVars>
      </dgm:prSet>
      <dgm:spPr/>
    </dgm:pt>
    <dgm:pt modelId="{A1748F86-2D26-47AF-BCB3-FB6774A7FEB3}" type="pres">
      <dgm:prSet presAssocID="{B0FF7417-7098-4190-A711-4902937EC86F}" presName="rootComposite" presStyleCnt="0"/>
      <dgm:spPr/>
    </dgm:pt>
    <dgm:pt modelId="{FF10CD35-1455-4EE7-8953-C46751A817EF}" type="pres">
      <dgm:prSet presAssocID="{B0FF7417-7098-4190-A711-4902937EC86F}" presName="rootText" presStyleLbl="node2" presStyleIdx="2" presStyleCnt="3" custScaleX="99733" custScaleY="142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04FD8-9BBC-4927-A84F-BD8E6EDB1FF2}" type="pres">
      <dgm:prSet presAssocID="{B0FF7417-7098-4190-A711-4902937EC86F}" presName="rootConnector" presStyleLbl="node2" presStyleIdx="2" presStyleCnt="3"/>
      <dgm:spPr/>
      <dgm:t>
        <a:bodyPr/>
        <a:lstStyle/>
        <a:p>
          <a:endParaRPr lang="ru-RU"/>
        </a:p>
      </dgm:t>
    </dgm:pt>
    <dgm:pt modelId="{90767B67-A946-42C6-9F8C-0B9FF964CD5A}" type="pres">
      <dgm:prSet presAssocID="{B0FF7417-7098-4190-A711-4902937EC86F}" presName="hierChild4" presStyleCnt="0"/>
      <dgm:spPr/>
    </dgm:pt>
    <dgm:pt modelId="{F2C51242-6CD1-4F94-B238-9C50D9E6A85D}" type="pres">
      <dgm:prSet presAssocID="{B0FF7417-7098-4190-A711-4902937EC86F}" presName="hierChild5" presStyleCnt="0"/>
      <dgm:spPr/>
    </dgm:pt>
    <dgm:pt modelId="{BBA3139F-81EA-4871-B32F-10DFA7EA45D1}" type="pres">
      <dgm:prSet presAssocID="{99D2AFB7-CFBD-454B-B5B7-D6AF1DA84B78}" presName="hierChild3" presStyleCnt="0"/>
      <dgm:spPr/>
    </dgm:pt>
  </dgm:ptLst>
  <dgm:cxnLst>
    <dgm:cxn modelId="{98FC5AD1-994D-4058-952D-1EBFB7F9BD8F}" type="presOf" srcId="{B0FF7417-7098-4190-A711-4902937EC86F}" destId="{FF10CD35-1455-4EE7-8953-C46751A817EF}" srcOrd="0" destOrd="0" presId="urn:microsoft.com/office/officeart/2005/8/layout/orgChart1"/>
    <dgm:cxn modelId="{F2EB2F01-51DD-4AC8-A942-FE3EF1A93F7B}" type="presOf" srcId="{99D2AFB7-CFBD-454B-B5B7-D6AF1DA84B78}" destId="{1C5DA688-50D0-45EC-A1E1-DBC66C1D8128}" srcOrd="1" destOrd="0" presId="urn:microsoft.com/office/officeart/2005/8/layout/orgChart1"/>
    <dgm:cxn modelId="{8393E4EF-C409-4417-B391-4A9B038C2AAD}" type="presOf" srcId="{4C6B598F-72C5-4AE8-96FC-FF6D2345C585}" destId="{959004D0-984A-49B3-B880-126D93EADC98}" srcOrd="0" destOrd="0" presId="urn:microsoft.com/office/officeart/2005/8/layout/orgChart1"/>
    <dgm:cxn modelId="{72A95B0B-7232-45B1-B8A5-AA45B2797417}" type="presOf" srcId="{D55A72C7-2B93-48FD-A6FE-FC42D209F038}" destId="{E26FBDC5-5706-4C73-A65D-028E332E24D9}" srcOrd="0" destOrd="0" presId="urn:microsoft.com/office/officeart/2005/8/layout/orgChart1"/>
    <dgm:cxn modelId="{FCE0C7F4-CE46-4982-9062-3E493EDF626A}" type="presOf" srcId="{AFDEC8B1-B430-4FF8-B63C-2E074E6B9DB9}" destId="{879E596F-0763-4CEB-B1FC-932747802A2D}" srcOrd="0" destOrd="0" presId="urn:microsoft.com/office/officeart/2005/8/layout/orgChart1"/>
    <dgm:cxn modelId="{376E519C-7660-4467-AD6B-74C3F0E44D6C}" type="presOf" srcId="{D55A72C7-2B93-48FD-A6FE-FC42D209F038}" destId="{B73C0AFE-64E8-4357-91E1-E9D4FB518D13}" srcOrd="1" destOrd="0" presId="urn:microsoft.com/office/officeart/2005/8/layout/orgChart1"/>
    <dgm:cxn modelId="{01E9839A-0E35-4C0B-803F-53594D66F701}" type="presOf" srcId="{D9D669BC-0368-4E15-9B83-FE99566CC56A}" destId="{D39ED365-AEFF-403B-A019-93475020446D}" srcOrd="0" destOrd="0" presId="urn:microsoft.com/office/officeart/2005/8/layout/orgChart1"/>
    <dgm:cxn modelId="{671637D3-6DD7-4200-86E1-E95450E4B5BB}" type="presOf" srcId="{99D2AFB7-CFBD-454B-B5B7-D6AF1DA84B78}" destId="{A2705D6A-A4F5-493C-9EF7-BB601F6CF20B}" srcOrd="0" destOrd="0" presId="urn:microsoft.com/office/officeart/2005/8/layout/orgChart1"/>
    <dgm:cxn modelId="{D7A0589E-394A-4233-91EC-CD2434BE855E}" srcId="{99D2AFB7-CFBD-454B-B5B7-D6AF1DA84B78}" destId="{B0FF7417-7098-4190-A711-4902937EC86F}" srcOrd="2" destOrd="0" parTransId="{3FAD33C8-E4DE-457F-9577-5B70B09899CD}" sibTransId="{2C06F528-1473-414B-9CFB-FBB7799034C1}"/>
    <dgm:cxn modelId="{AA01385C-53BC-418B-AA6B-54A923F18CE5}" type="presOf" srcId="{60236D06-4E7F-4227-8E10-B8EBB5B30BE7}" destId="{49480C95-442F-4AFC-B3FF-1F0AF81C9CB5}" srcOrd="0" destOrd="0" presId="urn:microsoft.com/office/officeart/2005/8/layout/orgChart1"/>
    <dgm:cxn modelId="{20B0F1FC-E866-4EB8-8AD5-8ADA5A3E5C99}" srcId="{D9D669BC-0368-4E15-9B83-FE99566CC56A}" destId="{99D2AFB7-CFBD-454B-B5B7-D6AF1DA84B78}" srcOrd="0" destOrd="0" parTransId="{B6E3B134-DED2-4FC2-BBE1-A44F9D8060BB}" sibTransId="{AA8F63A9-11AB-4592-A225-88E042664267}"/>
    <dgm:cxn modelId="{1D0357C7-1E9F-475E-BD05-4C741DB58225}" type="presOf" srcId="{B0FF7417-7098-4190-A711-4902937EC86F}" destId="{C4704FD8-9BBC-4927-A84F-BD8E6EDB1FF2}" srcOrd="1" destOrd="0" presId="urn:microsoft.com/office/officeart/2005/8/layout/orgChart1"/>
    <dgm:cxn modelId="{AF847CFF-B2CE-4E1D-8257-56E9587F0BFD}" type="presOf" srcId="{3FAD33C8-E4DE-457F-9577-5B70B09899CD}" destId="{AEEBE6AD-DD4D-4441-BE65-98B05EF1AE87}" srcOrd="0" destOrd="0" presId="urn:microsoft.com/office/officeart/2005/8/layout/orgChart1"/>
    <dgm:cxn modelId="{D70C3A8F-29A4-4690-A623-9ADCB57D3909}" type="presOf" srcId="{4C6B598F-72C5-4AE8-96FC-FF6D2345C585}" destId="{B1B36DB2-5B27-4DDB-933F-99F368AA023E}" srcOrd="1" destOrd="0" presId="urn:microsoft.com/office/officeart/2005/8/layout/orgChart1"/>
    <dgm:cxn modelId="{173CE477-0A98-48D4-97FA-73694DD484F0}" srcId="{99D2AFB7-CFBD-454B-B5B7-D6AF1DA84B78}" destId="{4C6B598F-72C5-4AE8-96FC-FF6D2345C585}" srcOrd="0" destOrd="0" parTransId="{AFDEC8B1-B430-4FF8-B63C-2E074E6B9DB9}" sibTransId="{217A3206-7F3F-42D9-9155-8AAE7A5F86E1}"/>
    <dgm:cxn modelId="{F60A7AC5-B9C5-40B0-885F-C727D05EC856}" srcId="{99D2AFB7-CFBD-454B-B5B7-D6AF1DA84B78}" destId="{D55A72C7-2B93-48FD-A6FE-FC42D209F038}" srcOrd="1" destOrd="0" parTransId="{60236D06-4E7F-4227-8E10-B8EBB5B30BE7}" sibTransId="{D19CB6B7-911A-4095-B896-F3BEDB4C31CC}"/>
    <dgm:cxn modelId="{21246D6B-F6F8-4D2A-97EC-30634C86AD94}" type="presParOf" srcId="{D39ED365-AEFF-403B-A019-93475020446D}" destId="{310BE5BA-B722-4F21-BF45-B61492849937}" srcOrd="0" destOrd="0" presId="urn:microsoft.com/office/officeart/2005/8/layout/orgChart1"/>
    <dgm:cxn modelId="{3668C4E3-A00D-4BF4-BDB6-3053C5AADD64}" type="presParOf" srcId="{310BE5BA-B722-4F21-BF45-B61492849937}" destId="{2048284D-B903-4D09-AEE0-C169BAADE3F1}" srcOrd="0" destOrd="0" presId="urn:microsoft.com/office/officeart/2005/8/layout/orgChart1"/>
    <dgm:cxn modelId="{98EFE34E-6851-49C8-A48A-4E4D74D9105F}" type="presParOf" srcId="{2048284D-B903-4D09-AEE0-C169BAADE3F1}" destId="{A2705D6A-A4F5-493C-9EF7-BB601F6CF20B}" srcOrd="0" destOrd="0" presId="urn:microsoft.com/office/officeart/2005/8/layout/orgChart1"/>
    <dgm:cxn modelId="{78123B99-29FA-4BD5-B362-BE59BB67647F}" type="presParOf" srcId="{2048284D-B903-4D09-AEE0-C169BAADE3F1}" destId="{1C5DA688-50D0-45EC-A1E1-DBC66C1D8128}" srcOrd="1" destOrd="0" presId="urn:microsoft.com/office/officeart/2005/8/layout/orgChart1"/>
    <dgm:cxn modelId="{5E8363F6-2144-42E4-9763-484FEE29A187}" type="presParOf" srcId="{310BE5BA-B722-4F21-BF45-B61492849937}" destId="{3BCB5CD1-6D4F-4B7A-81E9-B8E32511AEF0}" srcOrd="1" destOrd="0" presId="urn:microsoft.com/office/officeart/2005/8/layout/orgChart1"/>
    <dgm:cxn modelId="{00EDBE97-40B4-4AD4-BD64-E902732CADDF}" type="presParOf" srcId="{3BCB5CD1-6D4F-4B7A-81E9-B8E32511AEF0}" destId="{879E596F-0763-4CEB-B1FC-932747802A2D}" srcOrd="0" destOrd="0" presId="urn:microsoft.com/office/officeart/2005/8/layout/orgChart1"/>
    <dgm:cxn modelId="{1F36B03B-8057-443E-B7E4-81026CE89007}" type="presParOf" srcId="{3BCB5CD1-6D4F-4B7A-81E9-B8E32511AEF0}" destId="{F092D49A-886C-4D11-B934-040E946CABC8}" srcOrd="1" destOrd="0" presId="urn:microsoft.com/office/officeart/2005/8/layout/orgChart1"/>
    <dgm:cxn modelId="{02079841-87C7-416A-9022-86EC379CDCC5}" type="presParOf" srcId="{F092D49A-886C-4D11-B934-040E946CABC8}" destId="{D22570D4-3D65-4706-823E-8F085D1E8EB7}" srcOrd="0" destOrd="0" presId="urn:microsoft.com/office/officeart/2005/8/layout/orgChart1"/>
    <dgm:cxn modelId="{06059E4A-B366-40BD-A6D3-31ECB0C80B3E}" type="presParOf" srcId="{D22570D4-3D65-4706-823E-8F085D1E8EB7}" destId="{959004D0-984A-49B3-B880-126D93EADC98}" srcOrd="0" destOrd="0" presId="urn:microsoft.com/office/officeart/2005/8/layout/orgChart1"/>
    <dgm:cxn modelId="{00AF21CB-BEF3-4300-BC62-B9B130B5AF2A}" type="presParOf" srcId="{D22570D4-3D65-4706-823E-8F085D1E8EB7}" destId="{B1B36DB2-5B27-4DDB-933F-99F368AA023E}" srcOrd="1" destOrd="0" presId="urn:microsoft.com/office/officeart/2005/8/layout/orgChart1"/>
    <dgm:cxn modelId="{3CA10F86-2F21-42FE-A494-62CF671ED11B}" type="presParOf" srcId="{F092D49A-886C-4D11-B934-040E946CABC8}" destId="{9B5B68AF-9348-4A39-B0FC-2C3B7BA939FF}" srcOrd="1" destOrd="0" presId="urn:microsoft.com/office/officeart/2005/8/layout/orgChart1"/>
    <dgm:cxn modelId="{2D916BCF-C5F9-4DCF-BBE8-70FFD4DC7B3E}" type="presParOf" srcId="{F092D49A-886C-4D11-B934-040E946CABC8}" destId="{C9F9A861-3650-4307-82BF-BC61B2F659E9}" srcOrd="2" destOrd="0" presId="urn:microsoft.com/office/officeart/2005/8/layout/orgChart1"/>
    <dgm:cxn modelId="{0926C046-A709-453A-8689-B29916AB8D65}" type="presParOf" srcId="{3BCB5CD1-6D4F-4B7A-81E9-B8E32511AEF0}" destId="{49480C95-442F-4AFC-B3FF-1F0AF81C9CB5}" srcOrd="2" destOrd="0" presId="urn:microsoft.com/office/officeart/2005/8/layout/orgChart1"/>
    <dgm:cxn modelId="{19DC41C9-63A9-464A-8E41-3D9FA4369843}" type="presParOf" srcId="{3BCB5CD1-6D4F-4B7A-81E9-B8E32511AEF0}" destId="{30A91535-8131-48F4-A5B2-2957B60AF86C}" srcOrd="3" destOrd="0" presId="urn:microsoft.com/office/officeart/2005/8/layout/orgChart1"/>
    <dgm:cxn modelId="{1540C8F1-A2F2-4BBC-BC75-250A625AE1FC}" type="presParOf" srcId="{30A91535-8131-48F4-A5B2-2957B60AF86C}" destId="{427EDC72-3645-41CE-96D8-B9F405F4FF88}" srcOrd="0" destOrd="0" presId="urn:microsoft.com/office/officeart/2005/8/layout/orgChart1"/>
    <dgm:cxn modelId="{1A40CA5B-AD0D-450E-8E7A-A833F2C6095B}" type="presParOf" srcId="{427EDC72-3645-41CE-96D8-B9F405F4FF88}" destId="{E26FBDC5-5706-4C73-A65D-028E332E24D9}" srcOrd="0" destOrd="0" presId="urn:microsoft.com/office/officeart/2005/8/layout/orgChart1"/>
    <dgm:cxn modelId="{46015BE6-95C6-4B60-BCA9-D1D43F78CE22}" type="presParOf" srcId="{427EDC72-3645-41CE-96D8-B9F405F4FF88}" destId="{B73C0AFE-64E8-4357-91E1-E9D4FB518D13}" srcOrd="1" destOrd="0" presId="urn:microsoft.com/office/officeart/2005/8/layout/orgChart1"/>
    <dgm:cxn modelId="{9986CCF5-D18C-425E-9042-0E19516F4E2D}" type="presParOf" srcId="{30A91535-8131-48F4-A5B2-2957B60AF86C}" destId="{C6E7CF3E-07C5-456B-8336-7B1A111E868E}" srcOrd="1" destOrd="0" presId="urn:microsoft.com/office/officeart/2005/8/layout/orgChart1"/>
    <dgm:cxn modelId="{587D8F50-96AC-48FD-8F76-F30E11CABA81}" type="presParOf" srcId="{30A91535-8131-48F4-A5B2-2957B60AF86C}" destId="{583B3604-FF25-408A-94C6-71990E476CEC}" srcOrd="2" destOrd="0" presId="urn:microsoft.com/office/officeart/2005/8/layout/orgChart1"/>
    <dgm:cxn modelId="{0DD54C86-6B13-4063-BBF6-F42EAFF001B9}" type="presParOf" srcId="{3BCB5CD1-6D4F-4B7A-81E9-B8E32511AEF0}" destId="{AEEBE6AD-DD4D-4441-BE65-98B05EF1AE87}" srcOrd="4" destOrd="0" presId="urn:microsoft.com/office/officeart/2005/8/layout/orgChart1"/>
    <dgm:cxn modelId="{FC85E9DB-8AB7-4231-AA57-0A93969F18A7}" type="presParOf" srcId="{3BCB5CD1-6D4F-4B7A-81E9-B8E32511AEF0}" destId="{771F7251-4E4F-4D84-A42C-4F5B8A052A71}" srcOrd="5" destOrd="0" presId="urn:microsoft.com/office/officeart/2005/8/layout/orgChart1"/>
    <dgm:cxn modelId="{E05FBDE4-FCB6-418E-9650-319550A1B885}" type="presParOf" srcId="{771F7251-4E4F-4D84-A42C-4F5B8A052A71}" destId="{A1748F86-2D26-47AF-BCB3-FB6774A7FEB3}" srcOrd="0" destOrd="0" presId="urn:microsoft.com/office/officeart/2005/8/layout/orgChart1"/>
    <dgm:cxn modelId="{569C8347-CAAB-4E55-8987-DC52FFBFAEEB}" type="presParOf" srcId="{A1748F86-2D26-47AF-BCB3-FB6774A7FEB3}" destId="{FF10CD35-1455-4EE7-8953-C46751A817EF}" srcOrd="0" destOrd="0" presId="urn:microsoft.com/office/officeart/2005/8/layout/orgChart1"/>
    <dgm:cxn modelId="{C8240904-6149-42F8-9F6C-DA6385459076}" type="presParOf" srcId="{A1748F86-2D26-47AF-BCB3-FB6774A7FEB3}" destId="{C4704FD8-9BBC-4927-A84F-BD8E6EDB1FF2}" srcOrd="1" destOrd="0" presId="urn:microsoft.com/office/officeart/2005/8/layout/orgChart1"/>
    <dgm:cxn modelId="{295002C8-E798-437A-BFA6-A7FDA94CE1E9}" type="presParOf" srcId="{771F7251-4E4F-4D84-A42C-4F5B8A052A71}" destId="{90767B67-A946-42C6-9F8C-0B9FF964CD5A}" srcOrd="1" destOrd="0" presId="urn:microsoft.com/office/officeart/2005/8/layout/orgChart1"/>
    <dgm:cxn modelId="{31049E04-A333-4CE3-897B-E7D3AD00E00A}" type="presParOf" srcId="{771F7251-4E4F-4D84-A42C-4F5B8A052A71}" destId="{F2C51242-6CD1-4F94-B238-9C50D9E6A85D}" srcOrd="2" destOrd="0" presId="urn:microsoft.com/office/officeart/2005/8/layout/orgChart1"/>
    <dgm:cxn modelId="{D00DBA6F-C45E-4437-81D1-AFC7CD7FEF23}" type="presParOf" srcId="{310BE5BA-B722-4F21-BF45-B61492849937}" destId="{BBA3139F-81EA-4871-B32F-10DFA7EA45D1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CEB87B-B397-4F54-82C9-13518BA2080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C56DB6-4AB1-4BFF-A997-0774C424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E753-1309-48D7-B082-07E12074F56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C76B8F-1B45-4A54-86DE-7E84B47B9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9314-8985-47FC-9CF6-2C4DD01CEA4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71FA-8A4F-4ED4-A08A-B9B0207C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B181-C819-4B3F-869A-6BE75D657F4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9115-6B94-41E1-8410-CAC5F94CB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59" indent="0" algn="ctr">
              <a:buNone/>
              <a:defRPr/>
            </a:lvl2pPr>
            <a:lvl3pPr marL="913518" indent="0" algn="ctr">
              <a:buNone/>
              <a:defRPr/>
            </a:lvl3pPr>
            <a:lvl4pPr marL="1370277" indent="0" algn="ctr">
              <a:buNone/>
              <a:defRPr/>
            </a:lvl4pPr>
            <a:lvl5pPr marL="1827036" indent="0" algn="ctr">
              <a:buNone/>
              <a:defRPr/>
            </a:lvl5pPr>
            <a:lvl6pPr marL="2283795" indent="0" algn="ctr">
              <a:buNone/>
              <a:defRPr/>
            </a:lvl6pPr>
            <a:lvl7pPr marL="2740554" indent="0" algn="ctr">
              <a:buNone/>
              <a:defRPr/>
            </a:lvl7pPr>
            <a:lvl8pPr marL="3197264" indent="0" algn="ctr">
              <a:buNone/>
              <a:defRPr/>
            </a:lvl8pPr>
            <a:lvl9pPr marL="36540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DB767B-5168-4F08-AF7A-A28DB753B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246CED-B74C-4BC2-BB24-F13B95FBD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9" indent="0">
              <a:buNone/>
              <a:defRPr sz="1800"/>
            </a:lvl2pPr>
            <a:lvl3pPr marL="913518" indent="0">
              <a:buNone/>
              <a:defRPr sz="1600"/>
            </a:lvl3pPr>
            <a:lvl4pPr marL="1370277" indent="0">
              <a:buNone/>
              <a:defRPr sz="1400"/>
            </a:lvl4pPr>
            <a:lvl5pPr marL="1827036" indent="0">
              <a:buNone/>
              <a:defRPr sz="1400"/>
            </a:lvl5pPr>
            <a:lvl6pPr marL="2283795" indent="0">
              <a:buNone/>
              <a:defRPr sz="1400"/>
            </a:lvl6pPr>
            <a:lvl7pPr marL="2740554" indent="0">
              <a:buNone/>
              <a:defRPr sz="1400"/>
            </a:lvl7pPr>
            <a:lvl8pPr marL="3197264" indent="0">
              <a:buNone/>
              <a:defRPr sz="1400"/>
            </a:lvl8pPr>
            <a:lvl9pPr marL="365406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8B6A0E-5591-4852-B4E2-9A29283FF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BF5E57-5DC2-40AA-9330-75182554F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18" indent="0">
              <a:buNone/>
              <a:defRPr sz="1800" b="1"/>
            </a:lvl3pPr>
            <a:lvl4pPr marL="1370277" indent="0">
              <a:buNone/>
              <a:defRPr sz="1600" b="1"/>
            </a:lvl4pPr>
            <a:lvl5pPr marL="1827036" indent="0">
              <a:buNone/>
              <a:defRPr sz="1600" b="1"/>
            </a:lvl5pPr>
            <a:lvl6pPr marL="2283795" indent="0">
              <a:buNone/>
              <a:defRPr sz="1600" b="1"/>
            </a:lvl6pPr>
            <a:lvl7pPr marL="2740554" indent="0">
              <a:buNone/>
              <a:defRPr sz="1600" b="1"/>
            </a:lvl7pPr>
            <a:lvl8pPr marL="3197264" indent="0">
              <a:buNone/>
              <a:defRPr sz="1600" b="1"/>
            </a:lvl8pPr>
            <a:lvl9pPr marL="36540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18" indent="0">
              <a:buNone/>
              <a:defRPr sz="1800" b="1"/>
            </a:lvl3pPr>
            <a:lvl4pPr marL="1370277" indent="0">
              <a:buNone/>
              <a:defRPr sz="1600" b="1"/>
            </a:lvl4pPr>
            <a:lvl5pPr marL="1827036" indent="0">
              <a:buNone/>
              <a:defRPr sz="1600" b="1"/>
            </a:lvl5pPr>
            <a:lvl6pPr marL="2283795" indent="0">
              <a:buNone/>
              <a:defRPr sz="1600" b="1"/>
            </a:lvl6pPr>
            <a:lvl7pPr marL="2740554" indent="0">
              <a:buNone/>
              <a:defRPr sz="1600" b="1"/>
            </a:lvl7pPr>
            <a:lvl8pPr marL="3197264" indent="0">
              <a:buNone/>
              <a:defRPr sz="1600" b="1"/>
            </a:lvl8pPr>
            <a:lvl9pPr marL="36540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9F0096-0328-4811-9029-C41ED8766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722789-9BF9-4605-B4DC-3337F46F3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59" indent="0">
              <a:buNone/>
              <a:defRPr sz="1200"/>
            </a:lvl2pPr>
            <a:lvl3pPr marL="913518" indent="0">
              <a:buNone/>
              <a:defRPr sz="1000"/>
            </a:lvl3pPr>
            <a:lvl4pPr marL="1370277" indent="0">
              <a:buNone/>
              <a:defRPr sz="900"/>
            </a:lvl4pPr>
            <a:lvl5pPr marL="1827036" indent="0">
              <a:buNone/>
              <a:defRPr sz="900"/>
            </a:lvl5pPr>
            <a:lvl6pPr marL="2283795" indent="0">
              <a:buNone/>
              <a:defRPr sz="900"/>
            </a:lvl6pPr>
            <a:lvl7pPr marL="2740554" indent="0">
              <a:buNone/>
              <a:defRPr sz="900"/>
            </a:lvl7pPr>
            <a:lvl8pPr marL="3197264" indent="0">
              <a:buNone/>
              <a:defRPr sz="900"/>
            </a:lvl8pPr>
            <a:lvl9pPr marL="36540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566017-30DC-4E8C-AF86-703479F98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18" indent="0">
              <a:buNone/>
              <a:defRPr sz="2400"/>
            </a:lvl3pPr>
            <a:lvl4pPr marL="1370277" indent="0">
              <a:buNone/>
              <a:defRPr sz="2000"/>
            </a:lvl4pPr>
            <a:lvl5pPr marL="1827036" indent="0">
              <a:buNone/>
              <a:defRPr sz="2000"/>
            </a:lvl5pPr>
            <a:lvl6pPr marL="2283795" indent="0">
              <a:buNone/>
              <a:defRPr sz="2000"/>
            </a:lvl6pPr>
            <a:lvl7pPr marL="2740554" indent="0">
              <a:buNone/>
              <a:defRPr sz="2000"/>
            </a:lvl7pPr>
            <a:lvl8pPr marL="3197264" indent="0">
              <a:buNone/>
              <a:defRPr sz="2000"/>
            </a:lvl8pPr>
            <a:lvl9pPr marL="365406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59" indent="0">
              <a:buNone/>
              <a:defRPr sz="1200"/>
            </a:lvl2pPr>
            <a:lvl3pPr marL="913518" indent="0">
              <a:buNone/>
              <a:defRPr sz="1000"/>
            </a:lvl3pPr>
            <a:lvl4pPr marL="1370277" indent="0">
              <a:buNone/>
              <a:defRPr sz="900"/>
            </a:lvl4pPr>
            <a:lvl5pPr marL="1827036" indent="0">
              <a:buNone/>
              <a:defRPr sz="900"/>
            </a:lvl5pPr>
            <a:lvl6pPr marL="2283795" indent="0">
              <a:buNone/>
              <a:defRPr sz="900"/>
            </a:lvl6pPr>
            <a:lvl7pPr marL="2740554" indent="0">
              <a:buNone/>
              <a:defRPr sz="900"/>
            </a:lvl7pPr>
            <a:lvl8pPr marL="3197264" indent="0">
              <a:buNone/>
              <a:defRPr sz="900"/>
            </a:lvl8pPr>
            <a:lvl9pPr marL="36540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2828C9-393F-46DC-B01B-64D4F2E38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5677-2344-4403-8CF0-53F40D79F2B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052E-CDF5-44E7-85AC-0DDD79AC7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001952-D521-42F9-8E06-48A85780B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939701-3685-427C-A8C5-600DEEDC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CA0A86C-3681-40D4-AF83-0ECDA8D1335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BCCD6A7-4646-4EA5-A855-4CDE3D881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C5D48F0-5BAD-47B2-A894-D85214B15B3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7C2952A-F220-4FCD-8BBF-E2ED3ABCE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D2DBF62-259D-42E8-8B5D-F11237178D5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68C662-CC0B-4C4F-9D2C-B7A5CB420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BA404B5-DC1A-4904-9F75-837EEA3E5A0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1A9D17E-DF2D-4321-AF37-4E4F19490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DC7EA8D-3791-4469-8851-2F72E3E99AD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992FA51-7187-42D5-95B0-EE9D17E73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90F2417-90F0-465B-AB73-4906471E431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8E80BB2-B32F-47A6-B60C-37F097055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33FDF31-E4DD-4EB5-80A5-32DE73F39F5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8CB6F0-09BB-4578-8EEB-E1D0AFE3B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78BFAD3-D056-45F1-A766-566E0C20014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D916CF-8B22-4D31-AEF8-8CB396587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4237-AEFD-446A-B2F6-966D2556929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6325-C6B3-460A-BBC7-6E9F18D82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7BE318F-75A4-4E23-BF4A-92FC621AA49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17E8810-373A-480C-B9B5-7763758F9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C47CA18-E3AE-4001-910C-6350828EA9A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2BDB3CC-62A5-4C00-9C7D-9B75AEB4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D85E03F-9AAF-4AF1-8369-1977E5EB8D3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FB985F1-7C39-4285-B4E4-9411C9BEC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99DBFE-982D-492F-90B0-D86B1B6E4AB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3C88C6E-77FC-4F12-9B0D-4C1F517CC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E446DBA-F5FA-457D-9EA0-7AB0C2CFD94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C5B13C5-336C-4D6C-BE26-0AB31E46B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C7D206E-B538-4D12-A4E2-EC6DDFA3010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4FABB21-49F4-49C2-8FBF-5F6038EE9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840D5C1-0FDD-451D-9A4F-CC74632A384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903D7C6-CEC8-4900-B2AB-CC18E58A1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AF13477-7723-48B4-907C-A833B6F781F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81EA6F9-D6AA-4917-9BF0-168E75C9F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1DBADB4-5D2D-46AE-A9E1-D951F464ADD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197A54-5BDA-4FF2-AE6C-3E922149E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D8C4E7B-645A-4267-9FD1-9AD308F5A70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FD94E23-5607-43DD-9CEC-370CCB7ED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C0BD-3433-4703-AB7E-50FB829E02F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7A78-E290-4C9B-AB0C-434DF564B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315E375-F0E4-4B2E-B01A-EDAD626C7DB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8ABE72C-C0F2-42A0-A43D-833D4A142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5182CE-03B1-45BB-8CBC-AF0615E7386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E5579D9-52E4-498C-81CE-E59FF3885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01A8696-6564-40A7-96D6-6100E52D3D1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D562CB-3486-4B09-82B1-8DDDD1D43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30FF0DA-B892-492A-AD74-F9D52327584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F2CEBA5-7195-47A6-B89C-C2DD1366E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1576179-B40A-4F71-B05B-F33635A9688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0DAC186-E566-44DF-A4E4-71632B6BD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526A7AA-7577-4A30-A4E6-5BF44138CB8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47BDCAE-517F-4F53-8799-C1E726288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6C540E3-DBE3-49A8-B7A5-11D7A04DB4A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B565F8D-B479-42A9-986E-3D6010A6D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08A866-669F-454C-B13A-E7934F3BCEF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38C8A45-6DE0-4B46-A935-B9799DF7F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4E757A0-7EEF-47F1-8DB9-FAB568FE518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EDE6FA-D94D-48B8-9EF8-12B84BD5E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E16D4C-CF75-4F91-9661-82B3B513ACF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562492-E887-447C-8CA3-1BF0A5FA2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3A65-3883-4C78-BB38-7C61443C264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7EBA-9381-43D0-97F0-59CF7A96A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2F0D26F-BC4B-4993-806A-A130DF4BE45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4ECF7C7-0DF8-40A1-8066-A4EA3206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B681987-5D8E-4F0E-B5B9-D31AB93AA02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BD08AA0-1033-4B9D-8E3C-1E4D5DD01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B5472B1-8420-4B83-822D-D309CAD07B2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0856FF7-1701-488E-A7C2-CF261131E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F85ABEC-8BE1-4564-AEAC-CE463A366D5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887A7B5-2E8A-4E33-B374-F942394C9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D62C92-BAF3-4496-BE81-8FF6F7BBC54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552BB3-B828-42D0-873A-B567FB4F3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AD087D-BFD5-4D25-92BA-4BCB401E194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9B41B9-36B4-4A1C-BD0C-2F6C5FD5F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ACDDC35-9594-490B-BECD-C7FEA9FA72D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1D38C86-F88C-44EE-AA57-85FEE77B1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BC41A2E-720D-4F70-B977-5360C517239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6043182-31EA-4130-9CE6-0A607C1D2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77D23F-A035-462A-B468-F22A80332FF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9E18A07-6140-477D-9283-3DA22091F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83491BD-3268-4A79-9032-F4B164FCA4A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6BE48C8-7BDC-4614-BECA-33A0298DB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2A2A-D12D-41DE-9FFD-B7DEA863379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80D1-CAD7-4C3C-A11C-115E02764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8A988AD-D337-48DF-A198-B509D2DAFC2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2F66C23-8D38-4E54-A4BD-D8EF272D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165E5C-5B89-4514-A2E2-F34C0B207C6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CE2BFE4-341D-4837-B8D1-E32179A9E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B9550478-9199-4085-ABD2-3E4E5047573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5854E21-575E-435A-965F-117FFE45D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AA0DBA3-41A6-4102-A3A1-A699FA28440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747B3808-3E30-4C1B-9021-23C1778CA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A32361E9-ED32-44AE-BF23-D987230194B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FEA7C465-16B5-4DB5-8CC9-896899764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9626866A-5336-4764-A643-E739281DD94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28B64453-E686-43FC-8520-EB0EB9760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D45AE08D-5869-4199-9B54-21CA6943C1C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C25C0F4D-CB05-4841-A4B7-E9BCAA9FF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2EAECE93-CBF9-4EF5-A446-70FF3E54ACB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BBA233F4-B5C9-4B74-AE59-33FA9009B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E96D0A93-D46C-4140-9C8B-D26654BBB92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2083096D-D389-430B-91F9-A3BA93CFA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7E8BAFF3-EC66-40AB-9730-7D0C6BA4C93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3C275445-3566-46A0-A346-37FD6688A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D7DB-ACA8-4C19-A23F-D2DAEBD047A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3D36-AE08-41C3-8114-FF77D4697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72286814-3579-49D2-9BB8-849BFEE992A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2CF979C6-416A-44E1-B89B-B42B837A8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01CC6117-89B2-489C-B047-19EDA6B756A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1E87F879-D571-428A-AF80-B7903229E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E029A7-20B9-451C-B8CF-A90612A11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CC233E-7F6A-4BCC-893F-F09997EF6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8523A8-03D4-4B53-93CD-74B09D745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F5EE65-4CFC-4AF1-BDDC-246A67BED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1141A-211C-4116-83C9-1809D4E29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75569F-EF70-40DB-A0E2-90DB99747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BCD287-DC42-4F96-9998-A586488BC5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B060FE-9F82-4663-8FBB-F6DE12712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3A74-F040-429E-A05C-09936A67B6E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0D7C-07C7-4192-8964-809F34AA9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AEB628-B34D-4FF7-8DDD-0091D9197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1E3D2-568C-4822-A1DD-8D95906998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C2F0-B30D-498C-9A88-CA5ED9C9860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E07F-FAC0-4976-A979-D847A2B6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CA26-1954-45DC-A7A4-3B4DF93C3DE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6285-21B1-4745-9B37-199232E64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426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6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4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5F038327-CA2F-47EC-B521-C2E9B52BC0E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72F9DDB0-0542-487E-B1AE-DA827042D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5" r:id="rId2"/>
    <p:sldLayoutId id="2147484204" r:id="rId3"/>
    <p:sldLayoutId id="2147484203" r:id="rId4"/>
    <p:sldLayoutId id="2147484202" r:id="rId5"/>
    <p:sldLayoutId id="2147484201" r:id="rId6"/>
    <p:sldLayoutId id="2147484200" r:id="rId7"/>
    <p:sldLayoutId id="2147484207" r:id="rId8"/>
    <p:sldLayoutId id="2147484208" r:id="rId9"/>
    <p:sldLayoutId id="2147484199" r:id="rId10"/>
    <p:sldLayoutId id="2147484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Попова А.А.,начальная школа-детский сад №54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485502-05D2-4B7D-8A8B-CFC59D02D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7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2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0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150" indent="-2283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902" indent="-2283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648" indent="-2283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80" indent="-2283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8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7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6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5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54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4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68" algn="l" defTabSz="913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7DD879C-C190-48B4-8FBC-BB2078E0912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827F569-E297-4396-8DD1-B4FD19F49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>
                <a:lumMod val="60000"/>
                <a:lumOff val="40000"/>
                <a:alpha val="9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5018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C8E2EA7-5892-42B0-989F-D166116DE10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829BA2A-C575-40A6-9DB5-2291540F8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018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>
                <a:lumMod val="60000"/>
                <a:lumOff val="40000"/>
                <a:alpha val="9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6246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7E719CF-5EAD-4BD3-A34B-A5350BE2B75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B82375C-A020-4EBD-9611-1F47A2AEA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247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>
                <a:lumMod val="60000"/>
                <a:lumOff val="40000"/>
                <a:alpha val="9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7475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34034EF-42D0-4D95-B90F-CEFDFD8DD8D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E71EB54-0E9E-4399-A68A-2297B2502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476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2" cstate="email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77B9FDE-B56E-4014-B86F-020C4E201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413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1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14952D8-73B1-492A-9FBB-E789B14EA0E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0658538-A768-4E42-8A58-F60AC8569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</p:sldLayoutIdLst>
  <p:transition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1.wav"/><Relationship Id="rId18" Type="http://schemas.openxmlformats.org/officeDocument/2006/relationships/image" Target="../media/image29.emf"/><Relationship Id="rId3" Type="http://schemas.openxmlformats.org/officeDocument/2006/relationships/image" Target="../media/image16.png"/><Relationship Id="rId21" Type="http://schemas.openxmlformats.org/officeDocument/2006/relationships/image" Target="../media/image32.emf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17" Type="http://schemas.openxmlformats.org/officeDocument/2006/relationships/audio" Target="../media/audio2.wav"/><Relationship Id="rId2" Type="http://schemas.openxmlformats.org/officeDocument/2006/relationships/image" Target="../media/image15.png"/><Relationship Id="rId16" Type="http://schemas.openxmlformats.org/officeDocument/2006/relationships/image" Target="../media/image28.emf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emf"/><Relationship Id="rId23" Type="http://schemas.openxmlformats.org/officeDocument/2006/relationships/image" Target="../media/image34.emf"/><Relationship Id="rId10" Type="http://schemas.openxmlformats.org/officeDocument/2006/relationships/image" Target="../media/image23.png"/><Relationship Id="rId19" Type="http://schemas.openxmlformats.org/officeDocument/2006/relationships/image" Target="../media/image30.em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emf"/><Relationship Id="rId2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Заголовок 1"/>
          <p:cNvSpPr>
            <a:spLocks noGrp="1"/>
          </p:cNvSpPr>
          <p:nvPr>
            <p:ph type="ctrTitle"/>
          </p:nvPr>
        </p:nvSpPr>
        <p:spPr>
          <a:xfrm>
            <a:off x="971550" y="1016000"/>
            <a:ext cx="7200900" cy="32766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Arial Black" pitchFamily="34" charset="0"/>
              </a:rPr>
              <a:t/>
            </a:r>
            <a:br>
              <a:rPr lang="ru-RU" sz="3200" b="1" i="1" smtClean="0">
                <a:latin typeface="Arial Black" pitchFamily="34" charset="0"/>
              </a:rPr>
            </a:br>
            <a:r>
              <a:rPr lang="ru-RU" sz="3200" b="1" i="1" smtClean="0">
                <a:latin typeface="Arial Black" pitchFamily="34" charset="0"/>
              </a:rPr>
              <a:t/>
            </a:r>
            <a:br>
              <a:rPr lang="ru-RU" sz="3200" b="1" i="1" smtClean="0">
                <a:latin typeface="Arial Black" pitchFamily="34" charset="0"/>
              </a:rPr>
            </a:br>
            <a:r>
              <a:rPr lang="ru-RU" sz="3200" b="1" i="1" smtClean="0">
                <a:latin typeface="Arial Black" pitchFamily="34" charset="0"/>
              </a:rPr>
              <a:t/>
            </a:r>
            <a:br>
              <a:rPr lang="ru-RU" sz="3200" b="1" i="1" smtClean="0">
                <a:latin typeface="Arial Black" pitchFamily="34" charset="0"/>
              </a:rPr>
            </a:br>
            <a:endParaRPr lang="ru-RU" sz="3200" b="1" smtClean="0">
              <a:latin typeface="Arial Black" pitchFamily="34" charset="0"/>
            </a:endParaRPr>
          </a:p>
        </p:txBody>
      </p:sp>
      <p:sp>
        <p:nvSpPr>
          <p:cNvPr id="1740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981075"/>
            <a:ext cx="6985000" cy="4824413"/>
          </a:xfr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ИКТ-компетентность – </a:t>
            </a:r>
          </a:p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фундамент для формирования УУД </a:t>
            </a:r>
          </a:p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в современной школе</a:t>
            </a:r>
          </a:p>
          <a:p>
            <a:pPr eaLnBrk="1" hangingPunct="1"/>
            <a:endParaRPr 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083" name="TextBox 3"/>
          <p:cNvSpPr txBox="1">
            <a:spLocks noChangeArrowheads="1"/>
          </p:cNvSpPr>
          <p:nvPr/>
        </p:nvSpPr>
        <p:spPr bwMode="auto">
          <a:xfrm>
            <a:off x="8027988" y="981075"/>
            <a:ext cx="144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7408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4275" y="0"/>
            <a:ext cx="156686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Grp="1"/>
          </p:cNvSpPr>
          <p:nvPr>
            <p:ph type="body" idx="1"/>
          </p:nvPr>
        </p:nvSpPr>
        <p:spPr>
          <a:xfrm>
            <a:off x="1187450" y="836613"/>
            <a:ext cx="6472238" cy="4886325"/>
          </a:xfrm>
        </p:spPr>
        <p:txBody>
          <a:bodyPr/>
          <a:lstStyle/>
          <a:p>
            <a:pPr>
              <a:lnSpc>
                <a:spcPct val="90000"/>
              </a:lnSpc>
              <a:buFont typeface="Brush Script MT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Формирование у школьников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ИКТ-компетентности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требует от учителей использования специальных методов и приемов: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</a:rPr>
              <a:t> - учитель должен быть настроен на формирование этой компетентности 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(т.е. помнить о ней всегда);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</a:rPr>
              <a:t> - потребуется изменение дидактических целей типовых заданий, которые вы обычно даете своим учащимся (целей будет как минимум две: изучение конкретного учебного материала и формирование ИКТ- компетентности);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/>
          </p:cNvSpPr>
          <p:nvPr>
            <p:ph type="body" idx="1"/>
          </p:nvPr>
        </p:nvSpPr>
        <p:spPr>
          <a:xfrm>
            <a:off x="1187450" y="908050"/>
            <a:ext cx="6472238" cy="4814888"/>
          </a:xfrm>
        </p:spPr>
        <p:txBody>
          <a:bodyPr/>
          <a:lstStyle/>
          <a:p>
            <a:pPr>
              <a:buFont typeface="Brush Script MT"/>
              <a:buNone/>
            </a:pPr>
            <a:r>
              <a:rPr lang="ru-RU" smtClean="0"/>
              <a:t>- </a:t>
            </a:r>
            <a:r>
              <a:rPr lang="ru-RU" sz="2800" b="1" smtClean="0">
                <a:latin typeface="Times New Roman" pitchFamily="18" charset="0"/>
              </a:rPr>
              <a:t>на уроках следует выделять время для самостоятельной работы с текстом с дальнейшим групповым обсуждением;</a:t>
            </a:r>
          </a:p>
          <a:p>
            <a:pPr>
              <a:buFont typeface="Brush Script MT"/>
              <a:buNone/>
            </a:pPr>
            <a:r>
              <a:rPr lang="ru-RU" sz="2800" b="1" smtClean="0">
                <a:latin typeface="Times New Roman" pitchFamily="18" charset="0"/>
              </a:rPr>
              <a:t>- формированию ИКТ-компетентности помогает использование активных методов обучения (групповая или командная работа, деловые и ролевые игры и т.д.).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На уроках математики</a:t>
            </a:r>
          </a:p>
        </p:txBody>
      </p:sp>
      <p:sp>
        <p:nvSpPr>
          <p:cNvPr id="184322" name="Содержимое 2"/>
          <p:cNvSpPr>
            <a:spLocks noGrp="1"/>
          </p:cNvSpPr>
          <p:nvPr>
            <p:ph idx="1"/>
          </p:nvPr>
        </p:nvSpPr>
        <p:spPr>
          <a:xfrm>
            <a:off x="684213" y="2119313"/>
            <a:ext cx="7704137" cy="3603625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800" b="1" dirty="0" smtClean="0">
                <a:latin typeface="Times New Roman" pitchFamily="18" charset="0"/>
              </a:rPr>
              <a:t> -преимущественно должны формироваться элементы </a:t>
            </a:r>
            <a:r>
              <a:rPr lang="ru-RU" altLang="ru-RU" sz="2800" b="1" dirty="0" err="1" smtClean="0">
                <a:latin typeface="Times New Roman" pitchFamily="18" charset="0"/>
              </a:rPr>
              <a:t>ИКТ-компетентности</a:t>
            </a:r>
            <a:r>
              <a:rPr lang="ru-RU" altLang="ru-RU" sz="2800" b="1" dirty="0" smtClean="0">
                <a:latin typeface="Times New Roman" pitchFamily="18" charset="0"/>
              </a:rPr>
              <a:t>, относящиеся к логической, знаково-символической компетентности, а также происходить овладение </a:t>
            </a:r>
            <a:r>
              <a:rPr lang="ru-RU" altLang="ru-RU" sz="2800" b="1" dirty="0" err="1" smtClean="0">
                <a:latin typeface="Times New Roman" pitchFamily="18" charset="0"/>
              </a:rPr>
              <a:t>метапредметными</a:t>
            </a:r>
            <a:r>
              <a:rPr lang="ru-RU" altLang="ru-RU" sz="2800" b="1" dirty="0" smtClean="0">
                <a:latin typeface="Times New Roman" pitchFamily="18" charset="0"/>
              </a:rPr>
              <a:t> информационными понятиями. </a:t>
            </a:r>
          </a:p>
          <a:p>
            <a:pPr eaLnBrk="1" hangingPunct="1"/>
            <a:endParaRPr lang="ru-RU" alt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Line 2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46" name="Rectangle 3"/>
          <p:cNvSpPr>
            <a:spLocks noChangeArrowheads="1"/>
          </p:cNvSpPr>
          <p:nvPr/>
        </p:nvSpPr>
        <p:spPr bwMode="auto">
          <a:xfrm>
            <a:off x="0" y="2349500"/>
            <a:ext cx="9144000" cy="4508500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9900"/>
                </a:solidFill>
              </a:rPr>
              <a:t>16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0" y="0"/>
            <a:ext cx="9144000" cy="2393950"/>
          </a:xfrm>
          <a:prstGeom prst="rect">
            <a:avLst/>
          </a:prstGeom>
          <a:solidFill>
            <a:srgbClr val="35C0C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</a:endParaRPr>
          </a:p>
        </p:txBody>
      </p:sp>
      <p:grpSp>
        <p:nvGrpSpPr>
          <p:cNvPr id="185348" name="Group 5"/>
          <p:cNvGrpSpPr>
            <a:grpSpLocks/>
          </p:cNvGrpSpPr>
          <p:nvPr/>
        </p:nvGrpSpPr>
        <p:grpSpPr bwMode="auto">
          <a:xfrm rot="-338340">
            <a:off x="900113" y="188913"/>
            <a:ext cx="1800225" cy="936625"/>
            <a:chOff x="884" y="391"/>
            <a:chExt cx="1225" cy="680"/>
          </a:xfrm>
        </p:grpSpPr>
        <p:sp>
          <p:nvSpPr>
            <p:cNvPr id="185409" name="Oval 6"/>
            <p:cNvSpPr>
              <a:spLocks noChangeArrowheads="1"/>
            </p:cNvSpPr>
            <p:nvPr/>
          </p:nvSpPr>
          <p:spPr bwMode="auto">
            <a:xfrm>
              <a:off x="972" y="434"/>
              <a:ext cx="726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10" name="Oval 7"/>
            <p:cNvSpPr>
              <a:spLocks noChangeArrowheads="1"/>
            </p:cNvSpPr>
            <p:nvPr/>
          </p:nvSpPr>
          <p:spPr bwMode="auto">
            <a:xfrm>
              <a:off x="1383" y="388"/>
              <a:ext cx="678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11" name="Oval 8"/>
            <p:cNvSpPr>
              <a:spLocks noChangeArrowheads="1"/>
            </p:cNvSpPr>
            <p:nvPr/>
          </p:nvSpPr>
          <p:spPr bwMode="auto">
            <a:xfrm>
              <a:off x="881" y="616"/>
              <a:ext cx="679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12" name="Oval 9"/>
            <p:cNvSpPr>
              <a:spLocks noChangeArrowheads="1"/>
            </p:cNvSpPr>
            <p:nvPr/>
          </p:nvSpPr>
          <p:spPr bwMode="auto">
            <a:xfrm>
              <a:off x="1429" y="615"/>
              <a:ext cx="677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349" name="Group 10"/>
          <p:cNvGrpSpPr>
            <a:grpSpLocks/>
          </p:cNvGrpSpPr>
          <p:nvPr/>
        </p:nvGrpSpPr>
        <p:grpSpPr bwMode="auto">
          <a:xfrm>
            <a:off x="2771775" y="1196975"/>
            <a:ext cx="1079500" cy="576263"/>
            <a:chOff x="884" y="391"/>
            <a:chExt cx="1225" cy="680"/>
          </a:xfrm>
        </p:grpSpPr>
        <p:sp>
          <p:nvSpPr>
            <p:cNvPr id="185405" name="Oval 11"/>
            <p:cNvSpPr>
              <a:spLocks noChangeArrowheads="1"/>
            </p:cNvSpPr>
            <p:nvPr/>
          </p:nvSpPr>
          <p:spPr bwMode="auto">
            <a:xfrm>
              <a:off x="976" y="436"/>
              <a:ext cx="726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06" name="Oval 12"/>
            <p:cNvSpPr>
              <a:spLocks noChangeArrowheads="1"/>
            </p:cNvSpPr>
            <p:nvPr/>
          </p:nvSpPr>
          <p:spPr bwMode="auto">
            <a:xfrm>
              <a:off x="1383" y="391"/>
              <a:ext cx="679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07" name="Oval 13"/>
            <p:cNvSpPr>
              <a:spLocks noChangeArrowheads="1"/>
            </p:cNvSpPr>
            <p:nvPr/>
          </p:nvSpPr>
          <p:spPr bwMode="auto">
            <a:xfrm>
              <a:off x="884" y="618"/>
              <a:ext cx="679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08" name="Oval 14"/>
            <p:cNvSpPr>
              <a:spLocks noChangeArrowheads="1"/>
            </p:cNvSpPr>
            <p:nvPr/>
          </p:nvSpPr>
          <p:spPr bwMode="auto">
            <a:xfrm>
              <a:off x="1430" y="618"/>
              <a:ext cx="679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350" name="Group 15"/>
          <p:cNvGrpSpPr>
            <a:grpSpLocks/>
          </p:cNvGrpSpPr>
          <p:nvPr/>
        </p:nvGrpSpPr>
        <p:grpSpPr bwMode="auto">
          <a:xfrm>
            <a:off x="6804025" y="476250"/>
            <a:ext cx="1944688" cy="1079500"/>
            <a:chOff x="884" y="391"/>
            <a:chExt cx="1225" cy="680"/>
          </a:xfrm>
        </p:grpSpPr>
        <p:sp>
          <p:nvSpPr>
            <p:cNvPr id="185401" name="Oval 16"/>
            <p:cNvSpPr>
              <a:spLocks noChangeArrowheads="1"/>
            </p:cNvSpPr>
            <p:nvPr/>
          </p:nvSpPr>
          <p:spPr bwMode="auto">
            <a:xfrm>
              <a:off x="975" y="436"/>
              <a:ext cx="726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02" name="Oval 17"/>
            <p:cNvSpPr>
              <a:spLocks noChangeArrowheads="1"/>
            </p:cNvSpPr>
            <p:nvPr/>
          </p:nvSpPr>
          <p:spPr bwMode="auto">
            <a:xfrm>
              <a:off x="1383" y="391"/>
              <a:ext cx="680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03" name="Oval 18"/>
            <p:cNvSpPr>
              <a:spLocks noChangeArrowheads="1"/>
            </p:cNvSpPr>
            <p:nvPr/>
          </p:nvSpPr>
          <p:spPr bwMode="auto">
            <a:xfrm>
              <a:off x="884" y="618"/>
              <a:ext cx="680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04" name="Oval 19"/>
            <p:cNvSpPr>
              <a:spLocks noChangeArrowheads="1"/>
            </p:cNvSpPr>
            <p:nvPr/>
          </p:nvSpPr>
          <p:spPr bwMode="auto">
            <a:xfrm>
              <a:off x="1429" y="618"/>
              <a:ext cx="680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351" name="Group 20"/>
          <p:cNvGrpSpPr>
            <a:grpSpLocks/>
          </p:cNvGrpSpPr>
          <p:nvPr/>
        </p:nvGrpSpPr>
        <p:grpSpPr bwMode="auto">
          <a:xfrm>
            <a:off x="4356100" y="1700213"/>
            <a:ext cx="719138" cy="431800"/>
            <a:chOff x="884" y="391"/>
            <a:chExt cx="1225" cy="680"/>
          </a:xfrm>
        </p:grpSpPr>
        <p:sp>
          <p:nvSpPr>
            <p:cNvPr id="185397" name="Oval 21"/>
            <p:cNvSpPr>
              <a:spLocks noChangeArrowheads="1"/>
            </p:cNvSpPr>
            <p:nvPr/>
          </p:nvSpPr>
          <p:spPr bwMode="auto">
            <a:xfrm>
              <a:off x="976" y="436"/>
              <a:ext cx="725" cy="4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98" name="Oval 22"/>
            <p:cNvSpPr>
              <a:spLocks noChangeArrowheads="1"/>
            </p:cNvSpPr>
            <p:nvPr/>
          </p:nvSpPr>
          <p:spPr bwMode="auto">
            <a:xfrm>
              <a:off x="1384" y="391"/>
              <a:ext cx="679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99" name="Oval 23"/>
            <p:cNvSpPr>
              <a:spLocks noChangeArrowheads="1"/>
            </p:cNvSpPr>
            <p:nvPr/>
          </p:nvSpPr>
          <p:spPr bwMode="auto">
            <a:xfrm>
              <a:off x="884" y="618"/>
              <a:ext cx="679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400" name="Oval 24"/>
            <p:cNvSpPr>
              <a:spLocks noChangeArrowheads="1"/>
            </p:cNvSpPr>
            <p:nvPr/>
          </p:nvSpPr>
          <p:spPr bwMode="auto">
            <a:xfrm>
              <a:off x="1430" y="618"/>
              <a:ext cx="679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352" name="Group 25"/>
          <p:cNvGrpSpPr>
            <a:grpSpLocks/>
          </p:cNvGrpSpPr>
          <p:nvPr/>
        </p:nvGrpSpPr>
        <p:grpSpPr bwMode="auto">
          <a:xfrm>
            <a:off x="4787900" y="333375"/>
            <a:ext cx="1295400" cy="792163"/>
            <a:chOff x="884" y="391"/>
            <a:chExt cx="1225" cy="680"/>
          </a:xfrm>
        </p:grpSpPr>
        <p:sp>
          <p:nvSpPr>
            <p:cNvPr id="185393" name="Oval 26"/>
            <p:cNvSpPr>
              <a:spLocks noChangeArrowheads="1"/>
            </p:cNvSpPr>
            <p:nvPr/>
          </p:nvSpPr>
          <p:spPr bwMode="auto">
            <a:xfrm>
              <a:off x="976" y="436"/>
              <a:ext cx="725" cy="4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94" name="Oval 27"/>
            <p:cNvSpPr>
              <a:spLocks noChangeArrowheads="1"/>
            </p:cNvSpPr>
            <p:nvPr/>
          </p:nvSpPr>
          <p:spPr bwMode="auto">
            <a:xfrm>
              <a:off x="1382" y="391"/>
              <a:ext cx="680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95" name="Oval 28"/>
            <p:cNvSpPr>
              <a:spLocks noChangeArrowheads="1"/>
            </p:cNvSpPr>
            <p:nvPr/>
          </p:nvSpPr>
          <p:spPr bwMode="auto">
            <a:xfrm>
              <a:off x="884" y="619"/>
              <a:ext cx="680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96" name="Oval 29"/>
            <p:cNvSpPr>
              <a:spLocks noChangeArrowheads="1"/>
            </p:cNvSpPr>
            <p:nvPr/>
          </p:nvSpPr>
          <p:spPr bwMode="auto">
            <a:xfrm>
              <a:off x="1429" y="619"/>
              <a:ext cx="680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85353" name="Picture 30" descr="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628775"/>
            <a:ext cx="20304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31" descr="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196975"/>
            <a:ext cx="1927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5" name="Picture 32" descr="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5742">
            <a:off x="1042988" y="981075"/>
            <a:ext cx="23955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6" name="Picture 33" descr="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5649">
            <a:off x="-107950" y="2133600"/>
            <a:ext cx="23955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7" name="Picture 34" descr="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773238"/>
            <a:ext cx="28114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8" name="Picture 35" descr="морковь обрезка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4076700"/>
            <a:ext cx="1778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9" name="Picture 36" descr="морковь обрезка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508500"/>
            <a:ext cx="1778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0" name="Picture 37" descr="морковь обрезка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4508500"/>
            <a:ext cx="1778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1" name="Picture 38" descr="морковь обрезка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0" y="5003800"/>
            <a:ext cx="1778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2" name="Picture 39" descr="морковь обрезка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516563"/>
            <a:ext cx="1778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3" name="Picture 41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443091">
            <a:off x="107950" y="4292600"/>
            <a:ext cx="5699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4" name="Picture 42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134195">
            <a:off x="6516688" y="5084763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5" name="Picture 43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55363">
            <a:off x="0" y="4797425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6" name="Picture 44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55363">
            <a:off x="6804025" y="5661025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7" name="Picture 45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55363">
            <a:off x="7380288" y="5157788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8" name="Picture 46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55363">
            <a:off x="5867400" y="3933825"/>
            <a:ext cx="5826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9" name="Picture 47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55363">
            <a:off x="7667625" y="5905500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0" name="Picture 48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55363">
            <a:off x="5940425" y="5905500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1" name="Picture 49" descr="листяблоня916945-a1b2931e4f528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55363">
            <a:off x="8458200" y="3141663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2" name="Picture 50" descr="ромашкаx_bb802dd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22899">
            <a:off x="0" y="5084763"/>
            <a:ext cx="4127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3" name="Picture 51" descr="ромашкаx_bb802dd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3860800"/>
            <a:ext cx="3603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4" name="Picture 52" descr="ромашкаx_bb802dd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4005263"/>
            <a:ext cx="431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5" name="Picture 53" descr="ромашкаx_bb802dd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4221163"/>
            <a:ext cx="4857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6" name="Picture 54" descr="ромашкаx_bb802dd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4076700"/>
            <a:ext cx="4857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7" name="Picture 55" descr="ромашкаx_bb802dd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716338"/>
            <a:ext cx="3603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8" name="Picture 56" descr="ромашкаx_bb802dd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22899">
            <a:off x="323850" y="5229225"/>
            <a:ext cx="4127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9" name="Picture 57" descr="ромашкаx_bb802dd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22899">
            <a:off x="323850" y="5013325"/>
            <a:ext cx="4127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80" name="Picture 58" descr="6c2b6ab9c9e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550" y="2708275"/>
            <a:ext cx="5761038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81" name="Rectangle 59"/>
          <p:cNvSpPr>
            <a:spLocks noChangeArrowheads="1"/>
          </p:cNvSpPr>
          <p:nvPr/>
        </p:nvSpPr>
        <p:spPr bwMode="auto">
          <a:xfrm>
            <a:off x="7308850" y="476250"/>
            <a:ext cx="869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333399"/>
                </a:solidFill>
                <a:latin typeface="Times New Roman" pitchFamily="18" charset="0"/>
              </a:rPr>
              <a:t>17</a:t>
            </a:r>
          </a:p>
        </p:txBody>
      </p:sp>
      <p:pic>
        <p:nvPicPr>
          <p:cNvPr id="17468" name="Picture 60" descr="Рисунок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23850" y="4508500"/>
            <a:ext cx="302418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0" name="Picture 62" descr="Рисунок7">
            <a:hlinkClick r:id="" action="ppaction://noaction">
              <a:snd r:embed="rId13" name="Щелчок"/>
            </a:hlinkClick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9700" y="2133600"/>
            <a:ext cx="7985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3" name="Picture 65" descr="Рисунок10">
            <a:hlinkClick r:id="" action="ppaction://noaction">
              <a:snd r:embed="rId13" name="Щелчок"/>
            </a:hlinkClick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48488" y="1989138"/>
            <a:ext cx="7985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4" name="Picture 66" descr="Рисунок11">
            <a:hlinkClick r:id="" action="ppaction://noaction">
              <a:snd r:embed="rId13" name="Щелчок"/>
            </a:hlinkClick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2500" y="1628775"/>
            <a:ext cx="7985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6" name="Picture 68" descr="Рисунок13">
            <a:hlinkClick r:id="" action="ppaction://noaction">
              <a:snd r:embed="rId17" name="Колокольчики"/>
            </a:hlinkClick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72225" y="2852738"/>
            <a:ext cx="7985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7" name="Picture 69" descr="Рисунок14">
            <a:hlinkClick r:id="" action="ppaction://noaction">
              <a:snd r:embed="rId13" name="Щелчок"/>
            </a:hlinkClick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451725" y="2924175"/>
            <a:ext cx="7985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88" name="Picture 40" descr="пчелка гиф24m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51500" y="6092825"/>
            <a:ext cx="525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8" name="Picture 70" descr="Рисунок9">
            <a:hlinkClick r:id="" action="ppaction://noaction">
              <a:snd r:embed="rId13" name="Щелчок"/>
            </a:hlinkClick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95288" y="2492375"/>
            <a:ext cx="7985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9" name="Picture 71" descr="Рисунок8">
            <a:hlinkClick r:id="" action="ppaction://noaction">
              <a:snd r:embed="rId13" name="Щелчок"/>
            </a:hlinkClick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116013" y="3068638"/>
            <a:ext cx="7985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80" name="Picture 72" descr="Рисунок29">
            <a:hlinkClick r:id="" action="ppaction://noaction">
              <a:snd r:embed="rId13" name="Щелчок"/>
            </a:hlinkClick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835150" y="1628775"/>
            <a:ext cx="7985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92" name="Rectangle 70"/>
          <p:cNvSpPr>
            <a:spLocks noChangeArrowheads="1"/>
          </p:cNvSpPr>
          <p:nvPr/>
        </p:nvSpPr>
        <p:spPr bwMode="auto">
          <a:xfrm>
            <a:off x="611188" y="549275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Выбери яблочко с ответом</a:t>
            </a:r>
            <a:endParaRPr lang="ru-RU" altLang="ru-RU" sz="36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503 C -0.0026 0.01526 -0.00347 0.20092 -0.00417 0.387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85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1387E-6 C 0.27327 0.00439 0.54688 0.00878 0.66146 0.010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8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928670"/>
            <a:ext cx="6516712" cy="4794269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Brush Script MT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На уроках «Окружающего мира»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marL="0" indent="0" eaLnBrk="1" hangingPunct="1">
              <a:buFont typeface="Brush Script MT"/>
              <a:buNone/>
            </a:pPr>
            <a:r>
              <a:rPr lang="ru-RU" b="1" dirty="0" smtClean="0">
                <a:latin typeface="Times New Roman" pitchFamily="18" charset="0"/>
              </a:rPr>
              <a:t>Использование ИКТ на уроках окружающего мира позволяет формировать и развивать у учащихся такие ключевые компетенции, как учебно-познавательные, информационные, коммуникативные, общекультурные.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/>
            <a:endParaRPr lang="ru-RU" sz="36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1\Desktop\ислед\_mF_WyCDz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3084263" cy="184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7399" name="Picture 2" descr="C:\Users\Ilya\Desktop\Фото\3Zri262ur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86190"/>
            <a:ext cx="32400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</a:rPr>
              <a:t>На уроках русского языка и литературного чтения.</a:t>
            </a: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endParaRPr lang="ru-RU" b="1" smtClean="0">
              <a:latin typeface="Times New Roman" pitchFamily="18" charset="0"/>
            </a:endParaRPr>
          </a:p>
        </p:txBody>
      </p:sp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Brush Script MT"/>
              <a:buNone/>
            </a:pPr>
            <a:endParaRPr lang="ru-RU" sz="2800" b="1" smtClean="0">
              <a:latin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09951" y="1561850"/>
          <a:ext cx="6463983" cy="388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Заголовок 1"/>
          <p:cNvSpPr>
            <a:spLocks noGrp="1"/>
          </p:cNvSpPr>
          <p:nvPr>
            <p:ph type="title"/>
          </p:nvPr>
        </p:nvSpPr>
        <p:spPr>
          <a:xfrm>
            <a:off x="1095375" y="981075"/>
            <a:ext cx="6964363" cy="3603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проектов. </a:t>
            </a:r>
            <a:r>
              <a:rPr lang="ru-RU" sz="2800" b="1" dirty="0" smtClean="0">
                <a:latin typeface="Times New Roman" pitchFamily="18" charset="0"/>
              </a:rPr>
              <a:t>Путешествие по страницам детских журналов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ристина\Desktop\мапма\image-13fbabf5485d8660c45d73ebf6e6874446145acb518361a78c88547540da229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8046" y="2139994"/>
            <a:ext cx="2256328" cy="3760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1" name="Picture 3" descr="C:\Users\Кристина\Desktop\мапма\image-bf89ff7bdefc8a875cf0c38425fe3d1317c554a41a13cce15603a7c7f3579a0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8778" y="2280898"/>
            <a:ext cx="2059442" cy="3431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6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1092">
            <a:off x="1119188" y="3395663"/>
            <a:ext cx="27352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6" name="Picture 6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060" flipH="1">
            <a:off x="5399088" y="3387725"/>
            <a:ext cx="29797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38" y="1916113"/>
            <a:ext cx="692943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  <a:cs typeface="Arial"/>
              </a:rPr>
              <a:t>Физкультминутки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Monotype Corsiva" pitchFamily="66" charset="0"/>
              <a:cs typeface="Arial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071813" y="6500813"/>
            <a:ext cx="3071812" cy="3571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631010" cy="8763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На уроках музыки, искусства и технологии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8354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775576" cy="4189413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 -</a:t>
            </a:r>
            <a:r>
              <a:rPr lang="ru-RU" altLang="ru-RU" sz="2800" b="1" dirty="0" smtClean="0">
                <a:latin typeface="Times New Roman" pitchFamily="18" charset="0"/>
              </a:rPr>
              <a:t>элементы </a:t>
            </a:r>
            <a:r>
              <a:rPr lang="ru-RU" altLang="ru-RU" sz="2800" b="1" dirty="0" err="1" smtClean="0">
                <a:latin typeface="Times New Roman" pitchFamily="18" charset="0"/>
              </a:rPr>
              <a:t>ИКТ-компетентности</a:t>
            </a:r>
            <a:r>
              <a:rPr lang="ru-RU" altLang="ru-RU" sz="2800" b="1" dirty="0" smtClean="0">
                <a:latin typeface="Times New Roman" pitchFamily="18" charset="0"/>
              </a:rPr>
              <a:t>, связанные с созданием и преобразованием звуковых и графических объектов;</a:t>
            </a:r>
          </a:p>
          <a:p>
            <a:pPr eaLnBrk="1" hangingPunct="1">
              <a:buNone/>
            </a:pPr>
            <a:endParaRPr lang="ru-RU" altLang="ru-RU" dirty="0" smtClean="0"/>
          </a:p>
        </p:txBody>
      </p:sp>
      <p:pic>
        <p:nvPicPr>
          <p:cNvPr id="4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00372"/>
            <a:ext cx="30473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 t="26901"/>
          <a:stretch>
            <a:fillRect/>
          </a:stretch>
        </p:blipFill>
        <p:spPr bwMode="auto">
          <a:xfrm>
            <a:off x="5000628" y="2928934"/>
            <a:ext cx="2957508" cy="255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6546" name="Содержимое 2"/>
          <p:cNvSpPr>
            <a:spLocks noGrp="1"/>
          </p:cNvSpPr>
          <p:nvPr>
            <p:ph idx="1"/>
          </p:nvPr>
        </p:nvSpPr>
        <p:spPr>
          <a:xfrm>
            <a:off x="755650" y="549275"/>
            <a:ext cx="7704138" cy="57594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alt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Использование</a:t>
            </a:r>
            <a:r>
              <a:rPr lang="en-US" alt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ИКТ в </a:t>
            </a:r>
            <a:r>
              <a:rPr lang="en-US" alt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учебном</a:t>
            </a:r>
            <a:r>
              <a:rPr lang="en-US" alt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процессе</a:t>
            </a:r>
            <a:r>
              <a:rPr lang="en-US" alt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позволяет:</a:t>
            </a:r>
            <a:endParaRPr lang="ru-RU" alt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buNone/>
            </a:pPr>
            <a:r>
              <a:rPr lang="ru-RU" sz="2800" b="1" dirty="0" smtClean="0">
                <a:latin typeface="Times New Roman" pitchFamily="18" charset="0"/>
              </a:rPr>
              <a:t>  -развивать умение учащихся ориентироваться в информационных потоках окружающего </a:t>
            </a:r>
            <a:r>
              <a:rPr lang="ru-RU" sz="2800" b="1" dirty="0" err="1" smtClean="0">
                <a:latin typeface="Times New Roman" pitchFamily="18" charset="0"/>
              </a:rPr>
              <a:t>мира;овладевать</a:t>
            </a:r>
            <a:r>
              <a:rPr lang="ru-RU" sz="2800" b="1" dirty="0" smtClean="0">
                <a:latin typeface="Times New Roman" pitchFamily="18" charset="0"/>
              </a:rPr>
              <a:t> практическими способами работы с информацией;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Times New Roman" pitchFamily="18" charset="0"/>
              </a:rPr>
              <a:t>  -развивать умения, позволяющие обмениваться информацией с помощью современных технических средств. </a:t>
            </a:r>
          </a:p>
          <a:p>
            <a:pPr eaLnBrk="1" hangingPunct="1"/>
            <a:endParaRPr lang="ru-RU" alt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176130" name="Объект 2"/>
          <p:cNvSpPr>
            <a:spLocks noGrp="1"/>
          </p:cNvSpPr>
          <p:nvPr>
            <p:ph idx="1"/>
          </p:nvPr>
        </p:nvSpPr>
        <p:spPr>
          <a:xfrm>
            <a:off x="1000100" y="642918"/>
            <a:ext cx="7429552" cy="5080021"/>
          </a:xfrm>
        </p:spPr>
        <p:txBody>
          <a:bodyPr/>
          <a:lstStyle/>
          <a:p>
            <a:pPr eaLnBrk="1" hangingPunct="1">
              <a:buNone/>
            </a:pPr>
            <a:r>
              <a:rPr lang="ru-RU" sz="2200" b="1" dirty="0" smtClean="0">
                <a:latin typeface="Times New Roman" pitchFamily="18" charset="0"/>
              </a:rPr>
              <a:t>  Формирование универсальных учебных действий (УУД), обеспечивающих компетенцию «научить учиться». </a:t>
            </a:r>
            <a:br>
              <a:rPr lang="ru-RU" sz="2200" b="1" dirty="0" smtClean="0">
                <a:latin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</a:rPr>
              <a:t>Без применения информационно-коммуникационных технологий (ИКТ) формирование УУД, обозначенных образовательным стандартом, невозможно. Таким образом, информационно-коммуникационные технологии и ИКТ-компетентность становятся фундаментом для формирования УУД в современной школе.</a:t>
            </a:r>
          </a:p>
          <a:p>
            <a:pPr eaLnBrk="1" hangingPunct="1"/>
            <a:endParaRPr lang="ru-RU" sz="2800" b="1" dirty="0" smtClean="0"/>
          </a:p>
        </p:txBody>
      </p:sp>
      <p:pic>
        <p:nvPicPr>
          <p:cNvPr id="4" name="Picture 4" descr="C:\Users\Кристина\Desktop\Nlgtaydsw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14744" y="3714752"/>
            <a:ext cx="4196297" cy="2514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755650" y="549275"/>
            <a:ext cx="7704138" cy="57594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i="1" dirty="0" smtClean="0"/>
              <a:t>   </a:t>
            </a:r>
            <a:r>
              <a:rPr lang="en-US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Использование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itchFamily="18" charset="0"/>
              </a:rPr>
              <a:t> ИКТ в </a:t>
            </a:r>
            <a:r>
              <a:rPr lang="en-US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учебном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процессе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itchFamily="18" charset="0"/>
              </a:rPr>
              <a:t> позволяет:</a:t>
            </a: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эффективным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усвоения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построить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траектории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осуществить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дифференцированный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учащимся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разным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уровнем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готовности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обучению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организовать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обладающих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различными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способностями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возможностями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облегчить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эффективную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обратную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Заголовок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59688" cy="877888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</a:rPr>
              <a:t>Использование информационных технологий помогает учителю повышать мотивацию обучения детей и приводит к целому ряду положительных следствий:</a:t>
            </a:r>
            <a:endParaRPr lang="ru-RU" sz="2400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755650" y="1357313"/>
            <a:ext cx="7704138" cy="4879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200" smtClean="0"/>
              <a:t> </a:t>
            </a:r>
          </a:p>
          <a:p>
            <a:pPr eaLnBrk="1" hangingPunct="1">
              <a:lnSpc>
                <a:spcPct val="90000"/>
              </a:lnSpc>
              <a:buFont typeface="Brush Script MT"/>
              <a:buNone/>
            </a:pPr>
            <a:r>
              <a:rPr lang="ru-RU" altLang="ru-RU" sz="2800" b="1" smtClean="0">
                <a:latin typeface="Times New Roman" pitchFamily="18" charset="0"/>
              </a:rPr>
              <a:t>   </a:t>
            </a:r>
            <a:r>
              <a:rPr lang="ru-RU" altLang="ru-RU" b="1" smtClean="0">
                <a:latin typeface="Times New Roman" pitchFamily="18" charset="0"/>
              </a:rPr>
              <a:t>-</a:t>
            </a:r>
            <a:r>
              <a:rPr lang="en-US" altLang="ru-RU" b="1" smtClean="0">
                <a:latin typeface="Times New Roman" pitchFamily="18" charset="0"/>
              </a:rPr>
              <a:t>обогащает учащихся знаниями в их образно-понятийной целостности и эмоциональной окрашенности;</a:t>
            </a:r>
            <a:endParaRPr lang="ru-RU" alt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Brush Script MT"/>
              <a:buNone/>
            </a:pPr>
            <a:r>
              <a:rPr lang="ru-RU" altLang="ru-RU" b="1" smtClean="0">
                <a:latin typeface="Times New Roman" pitchFamily="18" charset="0"/>
              </a:rPr>
              <a:t>  -</a:t>
            </a:r>
            <a:r>
              <a:rPr lang="en-US" altLang="ru-RU" b="1" smtClean="0">
                <a:latin typeface="Times New Roman" pitchFamily="18" charset="0"/>
              </a:rPr>
              <a:t>психологически облегчает процесс усвоения материала школьниками;</a:t>
            </a:r>
            <a:endParaRPr lang="ru-RU" alt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Brush Script MT"/>
              <a:buNone/>
            </a:pPr>
            <a:r>
              <a:rPr lang="ru-RU" altLang="ru-RU" b="1" smtClean="0">
                <a:latin typeface="Times New Roman" pitchFamily="18" charset="0"/>
              </a:rPr>
              <a:t>  -</a:t>
            </a:r>
            <a:r>
              <a:rPr lang="en-US" altLang="ru-RU" b="1" smtClean="0">
                <a:latin typeface="Times New Roman" pitchFamily="18" charset="0"/>
              </a:rPr>
              <a:t>возбуждает живой интерес к предмету познания;</a:t>
            </a:r>
            <a:endParaRPr lang="ru-RU" alt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Brush Script MT"/>
              <a:buNone/>
            </a:pPr>
            <a:r>
              <a:rPr lang="ru-RU" altLang="ru-RU" b="1" smtClean="0">
                <a:latin typeface="Times New Roman" pitchFamily="18" charset="0"/>
              </a:rPr>
              <a:t>   -</a:t>
            </a:r>
            <a:r>
              <a:rPr lang="en-US" altLang="ru-RU" b="1" smtClean="0">
                <a:latin typeface="Times New Roman" pitchFamily="18" charset="0"/>
              </a:rPr>
              <a:t>расширяет общий кругозор детей;</a:t>
            </a:r>
            <a:endParaRPr lang="ru-RU" alt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Brush Script MT"/>
              <a:buNone/>
            </a:pPr>
            <a:r>
              <a:rPr lang="ru-RU" altLang="ru-RU" b="1" smtClean="0">
                <a:latin typeface="Times New Roman" pitchFamily="18" charset="0"/>
              </a:rPr>
              <a:t>   -</a:t>
            </a:r>
            <a:r>
              <a:rPr lang="en-US" altLang="ru-RU" b="1" smtClean="0">
                <a:latin typeface="Times New Roman" pitchFamily="18" charset="0"/>
              </a:rPr>
              <a:t>повышает уровень использования наглядности на уроке;</a:t>
            </a:r>
            <a:endParaRPr lang="ru-RU" alt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Brush Script MT"/>
              <a:buNone/>
            </a:pPr>
            <a:r>
              <a:rPr lang="ru-RU" altLang="ru-RU" b="1" smtClean="0">
                <a:latin typeface="Times New Roman" pitchFamily="18" charset="0"/>
              </a:rPr>
              <a:t>   - </a:t>
            </a:r>
            <a:r>
              <a:rPr lang="en-US" altLang="ru-RU" b="1" smtClean="0">
                <a:latin typeface="Times New Roman" pitchFamily="18" charset="0"/>
              </a:rPr>
              <a:t>способствует увеличению производительности труда учителя и учащихся на уроке.</a:t>
            </a:r>
            <a:endParaRPr lang="ru-RU" alt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755650" y="549275"/>
            <a:ext cx="7632700" cy="5759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Brush Script MT"/>
              <a:buNone/>
            </a:pPr>
            <a:r>
              <a:rPr lang="ru-RU" altLang="ru-RU" sz="3100" b="1" smtClean="0">
                <a:solidFill>
                  <a:srgbClr val="7030A0"/>
                </a:solidFill>
                <a:latin typeface="Arial Black" pitchFamily="34" charset="0"/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Brush Script MT"/>
              <a:buNone/>
            </a:pPr>
            <a:endParaRPr lang="ru-RU" altLang="ru-RU" sz="3100" b="1" smtClean="0">
              <a:solidFill>
                <a:srgbClr val="7030A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 typeface="Brush Script MT"/>
              <a:buNone/>
            </a:pPr>
            <a:r>
              <a:rPr lang="ru-RU" altLang="ru-RU" sz="3100" b="1" smtClean="0">
                <a:solidFill>
                  <a:srgbClr val="7030A0"/>
                </a:solidFill>
                <a:latin typeface="Arial Black" pitchFamily="34" charset="0"/>
              </a:rPr>
              <a:t>  </a:t>
            </a:r>
            <a:r>
              <a:rPr lang="ru-RU" altLang="ru-RU" sz="3200" b="1" smtClean="0">
                <a:latin typeface="Times New Roman" pitchFamily="18" charset="0"/>
              </a:rPr>
              <a:t>Использование ИКТ- компетентности учащихся дает возможность формирования УУД в рамках ФГОС, расширения уровня индивидуализации обучения, пробуждая у учащихся стремление к углубленному изучению учебного материала, развитию творческих способностей учащихся, а также является важнейшим условием повышения качества образования.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290" y="928670"/>
            <a:ext cx="621510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Активное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ИКТ, компьютерного и цифрового оборудования, современных цифровых образовательных ресурсов в урочной и внеурочной деятельности, увеличивает возможности для формирования универсальных учебных действий (УУД), позволяет говорить о повышении познавательной активности учащихся, учебной мотивации и, в целом, формировании информационной компетентности учащихся.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052513"/>
            <a:ext cx="6769100" cy="1871662"/>
          </a:xfrm>
        </p:spPr>
      </p:pic>
      <p:pic>
        <p:nvPicPr>
          <p:cNvPr id="2437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141663"/>
            <a:ext cx="366871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ИКТ-компетентность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77154" name="Объект 2"/>
          <p:cNvSpPr>
            <a:spLocks noGrp="1"/>
          </p:cNvSpPr>
          <p:nvPr>
            <p:ph idx="1"/>
          </p:nvPr>
        </p:nvSpPr>
        <p:spPr>
          <a:xfrm>
            <a:off x="755650" y="2119313"/>
            <a:ext cx="7704138" cy="3603625"/>
          </a:xfrm>
        </p:spPr>
        <p:txBody>
          <a:bodyPr/>
          <a:lstStyle/>
          <a:p>
            <a:pPr marL="0" indent="0" eaLnBrk="1" hangingPunct="1">
              <a:buFont typeface="Brush Script MT"/>
              <a:buNone/>
            </a:pPr>
            <a:r>
              <a:rPr lang="ru-RU" altLang="ru-RU" b="1" i="1" dirty="0" smtClean="0">
                <a:solidFill>
                  <a:srgbClr val="7030A0"/>
                </a:solidFill>
                <a:latin typeface="Arial Black" pitchFamily="34" charset="0"/>
              </a:rPr>
              <a:t>  </a:t>
            </a:r>
            <a:r>
              <a:rPr lang="ru-RU" altLang="ru-RU" sz="2800" b="1" dirty="0" smtClean="0">
                <a:solidFill>
                  <a:srgbClr val="7030A0"/>
                </a:solidFill>
                <a:latin typeface="Arial Black" pitchFamily="34" charset="0"/>
              </a:rPr>
              <a:t>– </a:t>
            </a:r>
            <a:r>
              <a:rPr lang="ru-RU" altLang="ru-RU" sz="2800" b="1" dirty="0" smtClean="0">
                <a:latin typeface="Times New Roman" pitchFamily="18" charset="0"/>
              </a:rPr>
              <a:t>это способность учащихся использовать информационные и коммуникационные технологии для доступа к информации, для ее поиска, организации, обработки, оценки, а также для передачи распространения, которая достаточна для того, чтобы успешно жить и трудиться в условиях информационного общества.</a:t>
            </a:r>
          </a:p>
          <a:p>
            <a:pPr marL="0" indent="0" algn="just" eaLnBrk="1" hangingPunct="1"/>
            <a:endParaRPr 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8178" name="Объект 2"/>
          <p:cNvSpPr>
            <a:spLocks noGrp="1"/>
          </p:cNvSpPr>
          <p:nvPr>
            <p:ph idx="1"/>
          </p:nvPr>
        </p:nvSpPr>
        <p:spPr>
          <a:xfrm>
            <a:off x="755650" y="549275"/>
            <a:ext cx="7632700" cy="5759450"/>
          </a:xfrm>
        </p:spPr>
        <p:txBody>
          <a:bodyPr/>
          <a:lstStyle/>
          <a:p>
            <a:pPr eaLnBrk="1" hangingPunct="1"/>
            <a:endParaRPr lang="ru-RU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Развитие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</a:rPr>
              <a:t>ИКТ-компетентности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учащихся включает в себя становление и развитие учебной  и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</a:rPr>
              <a:t>общепользовательской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</a:rPr>
              <a:t>ИКТ-компетентности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, в том числе: </a:t>
            </a:r>
          </a:p>
          <a:p>
            <a:pPr eaLnBrk="1" hangingPunct="1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  <a:t>  </a:t>
            </a:r>
            <a:r>
              <a:rPr lang="ru-RU" sz="2200" dirty="0" smtClean="0">
                <a:solidFill>
                  <a:srgbClr val="7030A0"/>
                </a:solidFill>
              </a:rPr>
              <a:t>- </a:t>
            </a:r>
            <a:r>
              <a:rPr lang="ru-RU" sz="2800" b="1" dirty="0" smtClean="0">
                <a:latin typeface="Times New Roman" pitchFamily="18" charset="0"/>
              </a:rPr>
              <a:t>способности к сотрудничеству и коммуникации;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Times New Roman" pitchFamily="18" charset="0"/>
              </a:rPr>
              <a:t>  -  к самостоятельному приобретению, пополнению и интеграции знаний; 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Times New Roman" pitchFamily="18" charset="0"/>
              </a:rPr>
              <a:t>  -  способности к решению личностно и социально значимых проблем и воплощению решений в практику.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632700" cy="1398587"/>
          </a:xfrm>
        </p:spPr>
        <p:txBody>
          <a:bodyPr/>
          <a:lstStyle/>
          <a:p>
            <a:pPr algn="just"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b="1" dirty="0" smtClean="0">
                <a:latin typeface="Times New Roman" pitchFamily="18" charset="0"/>
              </a:rPr>
              <a:t>На уроках с использованием ИКТ учащиеся не только получают информацию в «чистом виде» от учителя, но и учатся ее добывать, анализировать, осуществлять отбор</a:t>
            </a:r>
            <a:r>
              <a:rPr lang="ru-RU" sz="3600" b="1" dirty="0" smtClean="0">
                <a:latin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79202" name="Объект 2"/>
          <p:cNvSpPr>
            <a:spLocks noGrp="1"/>
          </p:cNvSpPr>
          <p:nvPr>
            <p:ph idx="1"/>
          </p:nvPr>
        </p:nvSpPr>
        <p:spPr>
          <a:xfrm>
            <a:off x="900113" y="2636838"/>
            <a:ext cx="7488237" cy="3603625"/>
          </a:xfrm>
        </p:spPr>
        <p:txBody>
          <a:bodyPr/>
          <a:lstStyle/>
          <a:p>
            <a:pPr marL="0" indent="0" eaLnBrk="1" hangingPunct="1">
              <a:buFont typeface="Brush Script MT"/>
              <a:buNone/>
            </a:pPr>
            <a:endParaRPr lang="ru-RU" smtClean="0"/>
          </a:p>
          <a:p>
            <a:pPr marL="0" indent="0" eaLnBrk="1" hangingPunct="1">
              <a:buFont typeface="Brush Script MT"/>
              <a:buNone/>
            </a:pPr>
            <a:endParaRPr lang="ru-RU" smtClean="0"/>
          </a:p>
          <a:p>
            <a:pPr marL="0" indent="0" eaLnBrk="1" hangingPunct="1">
              <a:buFont typeface="Brush Script MT"/>
              <a:buNone/>
            </a:pPr>
            <a:endParaRPr lang="ru-RU" smtClean="0"/>
          </a:p>
          <a:p>
            <a:pPr marL="0" indent="0" eaLnBrk="1" hangingPunct="1">
              <a:buFont typeface="Brush Script MT"/>
              <a:buNone/>
            </a:pPr>
            <a:endParaRPr lang="ru-RU" smtClean="0"/>
          </a:p>
          <a:p>
            <a:pPr marL="0" indent="0" eaLnBrk="1" hangingPunct="1">
              <a:buFont typeface="Brush Script MT"/>
              <a:buNone/>
            </a:pPr>
            <a:r>
              <a:rPr lang="ru-RU" smtClean="0"/>
              <a:t>                                                            </a:t>
            </a:r>
          </a:p>
          <a:p>
            <a:pPr marL="0" indent="0" eaLnBrk="1" hangingPunct="1">
              <a:buFont typeface="Brush Script MT"/>
              <a:buNone/>
            </a:pPr>
            <a:endParaRPr lang="ru-RU" smtClean="0"/>
          </a:p>
        </p:txBody>
      </p:sp>
      <p:pic>
        <p:nvPicPr>
          <p:cNvPr id="3077" name="Picture 5" descr="C:\Users\Кристина\Desktop\BfN4fVkvp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94927" y="2863746"/>
            <a:ext cx="5456103" cy="3269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/>
          </p:cNvSpPr>
          <p:nvPr>
            <p:ph type="body" idx="1"/>
          </p:nvPr>
        </p:nvSpPr>
        <p:spPr>
          <a:xfrm>
            <a:off x="1000100" y="857232"/>
            <a:ext cx="7143800" cy="4865706"/>
          </a:xfrm>
        </p:spPr>
        <p:txBody>
          <a:bodyPr/>
          <a:lstStyle/>
          <a:p>
            <a:pPr>
              <a:buFont typeface="Brush Script MT"/>
              <a:buNone/>
            </a:pPr>
            <a:r>
              <a:rPr lang="ru-RU" sz="3200" b="1" dirty="0" smtClean="0">
                <a:latin typeface="Times New Roman" pitchFamily="18" charset="0"/>
              </a:rPr>
              <a:t>  Опыт работы показывает, что у учащихся, активно работающих с компьютером, формируется более высокий уровень самообразовательных навыков, умений ориентироваться в потоке информации, умение выделять главное, обобщать, делать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формы организации формирования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ИКТ-компетентности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0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Brush Script MT"/>
              <a:buNone/>
            </a:pPr>
            <a:r>
              <a:rPr lang="ru-RU" sz="2800" b="1" dirty="0" smtClean="0">
                <a:latin typeface="Times New Roman" pitchFamily="18" charset="0"/>
              </a:rPr>
              <a:t>- на уроках с последующим применением сформированных умений в учебном процессе во внеурочной деятельности;</a:t>
            </a:r>
          </a:p>
          <a:p>
            <a:pPr>
              <a:buFont typeface="Brush Script MT"/>
              <a:buNone/>
            </a:pP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330756" name="Picture 2" descr="C:\Users\Ilya\Desktop\Фото\U2iP4CaKO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00504"/>
            <a:ext cx="38163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83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1\Desktop\ислед\iXauIM4Kz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357584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/>
          </p:cNvSpPr>
          <p:nvPr>
            <p:ph type="body" idx="1"/>
          </p:nvPr>
        </p:nvSpPr>
        <p:spPr>
          <a:xfrm>
            <a:off x="1214414" y="1000108"/>
            <a:ext cx="6858047" cy="4722831"/>
          </a:xfrm>
        </p:spPr>
        <p:txBody>
          <a:bodyPr/>
          <a:lstStyle/>
          <a:p>
            <a:pPr>
              <a:lnSpc>
                <a:spcPct val="90000"/>
              </a:lnSpc>
              <a:buFont typeface="Brush Script MT"/>
              <a:buNone/>
            </a:pPr>
            <a:r>
              <a:rPr lang="ru-RU" sz="3200" b="1" dirty="0" smtClean="0">
                <a:latin typeface="Times New Roman" pitchFamily="18" charset="0"/>
              </a:rPr>
              <a:t>- при информатизации традиционных форм учебного процесса, в том числе при участии школьников в процессе информатизации (создание электронных пособий): тесты, виртуальные лаборатории, компьютерные модели, электронные плакаты;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 flipV="1">
            <a:off x="1619250" y="3403600"/>
            <a:ext cx="532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/>
          </p:cNvSpPr>
          <p:nvPr>
            <p:ph type="body" idx="1"/>
          </p:nvPr>
        </p:nvSpPr>
        <p:spPr>
          <a:xfrm>
            <a:off x="1331913" y="1052513"/>
            <a:ext cx="6327775" cy="4670425"/>
          </a:xfrm>
        </p:spPr>
        <p:txBody>
          <a:bodyPr/>
          <a:lstStyle/>
          <a:p>
            <a:pPr>
              <a:buFont typeface="Brush Script MT"/>
              <a:buNone/>
            </a:pPr>
            <a:r>
              <a:rPr lang="ru-RU" sz="2800" b="1" dirty="0" smtClean="0">
                <a:latin typeface="Times New Roman" pitchFamily="18" charset="0"/>
              </a:rPr>
              <a:t>- при работе над проектами и учебными исследованиями: поиск информации, исследования, проектирование, создание </a:t>
            </a:r>
            <a:r>
              <a:rPr lang="ru-RU" sz="2800" b="1" dirty="0" err="1" smtClean="0">
                <a:latin typeface="Times New Roman" pitchFamily="18" charset="0"/>
              </a:rPr>
              <a:t>ИКТ-проектов</a:t>
            </a:r>
            <a:r>
              <a:rPr lang="ru-RU" sz="2800" b="1" dirty="0" smtClean="0">
                <a:latin typeface="Times New Roman" pitchFamily="18" charset="0"/>
              </a:rPr>
              <a:t>, оформление, презентации;</a:t>
            </a:r>
          </a:p>
          <a:p>
            <a:pPr>
              <a:buFont typeface="Brush Script MT"/>
              <a:buNone/>
            </a:pPr>
            <a:r>
              <a:rPr lang="ru-RU" sz="2800" b="1" dirty="0" smtClean="0">
                <a:latin typeface="Times New Roman" pitchFamily="18" charset="0"/>
              </a:rPr>
              <a:t>- при включении в учебный процесс элементов дистанционного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Другая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857</TotalTime>
  <Words>668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Кнопка</vt:lpstr>
      <vt:lpstr>1_Оформление по умолчанию</vt:lpstr>
      <vt:lpstr>Поток</vt:lpstr>
      <vt:lpstr>21_Поток</vt:lpstr>
      <vt:lpstr>26_Поток</vt:lpstr>
      <vt:lpstr>30_Поток</vt:lpstr>
      <vt:lpstr>Тема Office</vt:lpstr>
      <vt:lpstr>Оформление по умолчанию</vt:lpstr>
      <vt:lpstr>1_Поток</vt:lpstr>
      <vt:lpstr>   </vt:lpstr>
      <vt:lpstr>         </vt:lpstr>
      <vt:lpstr>ИКТ-компетентность</vt:lpstr>
      <vt:lpstr>Слайд 4</vt:lpstr>
      <vt:lpstr>  На уроках с использованием ИКТ учащиеся не только получают информацию в «чистом виде» от учителя, но и учатся ее добывать, анализировать, осуществлять отбор. </vt:lpstr>
      <vt:lpstr>Слайд 6</vt:lpstr>
      <vt:lpstr>Основные формы организации формирования ИКТ-компетентности:</vt:lpstr>
      <vt:lpstr>Слайд 8</vt:lpstr>
      <vt:lpstr>Слайд 9</vt:lpstr>
      <vt:lpstr>Слайд 10</vt:lpstr>
      <vt:lpstr>Слайд 11</vt:lpstr>
      <vt:lpstr>На уроках математики</vt:lpstr>
      <vt:lpstr>Слайд 13</vt:lpstr>
      <vt:lpstr>Слайд 14</vt:lpstr>
      <vt:lpstr>На уроках русского языка и литературного чтения. </vt:lpstr>
      <vt:lpstr>Защита проектов. Путешествие по страницам детских журналов</vt:lpstr>
      <vt:lpstr>Слайд 17</vt:lpstr>
      <vt:lpstr>На уроках музыки, искусства и технологии</vt:lpstr>
      <vt:lpstr>Слайд 19</vt:lpstr>
      <vt:lpstr>Слайд 20</vt:lpstr>
      <vt:lpstr>Использование информационных технологий помогает учителю повышать мотивацию обучения детей и приводит к целому ряду положительных следствий: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ИКТ- компетентности  младших школьников в условиях реализации ФГОС</dc:title>
  <dc:creator>Назым</dc:creator>
  <cp:lastModifiedBy>User</cp:lastModifiedBy>
  <cp:revision>48</cp:revision>
  <dcterms:created xsi:type="dcterms:W3CDTF">2017-01-08T15:31:49Z</dcterms:created>
  <dcterms:modified xsi:type="dcterms:W3CDTF">2017-11-30T03:39:19Z</dcterms:modified>
</cp:coreProperties>
</file>